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3" r:id="rId3"/>
    <p:sldId id="284" r:id="rId4"/>
    <p:sldId id="285" r:id="rId5"/>
    <p:sldId id="288" r:id="rId6"/>
    <p:sldId id="313" r:id="rId7"/>
    <p:sldId id="315" r:id="rId8"/>
    <p:sldId id="316" r:id="rId9"/>
    <p:sldId id="279" r:id="rId10"/>
    <p:sldId id="317" r:id="rId11"/>
    <p:sldId id="282" r:id="rId12"/>
    <p:sldId id="314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2" userDrawn="1">
          <p15:clr>
            <a:srgbClr val="A4A3A4"/>
          </p15:clr>
        </p15:guide>
        <p15:guide id="2" pos="284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4" d="100"/>
          <a:sy n="94" d="100"/>
        </p:scale>
        <p:origin x="1138" y="72"/>
      </p:cViewPr>
      <p:guideLst>
        <p:guide orient="horz" pos="2172"/>
        <p:guide pos="284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7" y="908720"/>
            <a:ext cx="771530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sz="2000" dirty="0" smtClean="0">
                <a:solidFill>
                  <a:srgbClr val="00FFFF"/>
                </a:solidFill>
                <a:latin typeface="Adobe Garamond Pro" pitchFamily="18" charset="0"/>
              </a:rPr>
              <a:t/>
            </a:r>
            <a:br>
              <a:rPr lang="ru-RU" altLang="ru-RU" sz="2000" dirty="0" smtClean="0">
                <a:solidFill>
                  <a:srgbClr val="00FFFF"/>
                </a:solidFill>
                <a:latin typeface="Adobe Garamond Pro" pitchFamily="18" charset="0"/>
              </a:rPr>
            </a:br>
            <a:r>
              <a:rPr lang="ru-RU" altLang="ru-RU" sz="2000" dirty="0" smtClean="0">
                <a:solidFill>
                  <a:srgbClr val="00FFFF"/>
                </a:solidFill>
              </a:rPr>
              <a:t/>
            </a:r>
            <a:br>
              <a:rPr lang="ru-RU" altLang="ru-RU" sz="2000" dirty="0" smtClean="0">
                <a:solidFill>
                  <a:srgbClr val="00FFFF"/>
                </a:solidFill>
              </a:rPr>
            </a:br>
            <a:endParaRPr lang="ru-RU" altLang="ru-RU" sz="2000" dirty="0" smtClean="0">
              <a:solidFill>
                <a:srgbClr val="00FFFF"/>
              </a:solidFill>
            </a:endParaRPr>
          </a:p>
          <a:p>
            <a:pPr algn="ctr"/>
            <a:endParaRPr lang="ru-RU" altLang="ru-RU" sz="2000" dirty="0" smtClean="0">
              <a:solidFill>
                <a:srgbClr val="00FFFF"/>
              </a:solidFill>
            </a:endParaRPr>
          </a:p>
          <a:p>
            <a:pPr algn="ctr"/>
            <a:endParaRPr lang="ru-RU" altLang="ru-RU" sz="2000" dirty="0" smtClean="0">
              <a:solidFill>
                <a:srgbClr val="00FFFF"/>
              </a:solidFill>
            </a:endParaRPr>
          </a:p>
          <a:p>
            <a:pPr algn="ctr"/>
            <a:endParaRPr lang="ru-RU" altLang="ru-RU" sz="2000" dirty="0" smtClean="0">
              <a:solidFill>
                <a:srgbClr val="00FFFF"/>
              </a:solidFill>
            </a:endParaRPr>
          </a:p>
          <a:p>
            <a:pPr algn="ctr"/>
            <a:r>
              <a:rPr lang="ru-RU" altLang="ru-RU" sz="2000" dirty="0" smtClean="0">
                <a:solidFill>
                  <a:srgbClr val="00FFFF"/>
                </a:solidFill>
              </a:rPr>
              <a:t/>
            </a:r>
            <a:br>
              <a:rPr lang="ru-RU" altLang="ru-RU" sz="2000" dirty="0" smtClean="0">
                <a:solidFill>
                  <a:srgbClr val="00FFFF"/>
                </a:solidFill>
              </a:rPr>
            </a:br>
            <a:endParaRPr lang="ru-RU" altLang="ru-RU" sz="2000" dirty="0" smtClean="0">
              <a:solidFill>
                <a:srgbClr val="00FFFF"/>
              </a:solidFill>
            </a:endParaRPr>
          </a:p>
          <a:p>
            <a:pPr algn="ctr"/>
            <a:r>
              <a:rPr lang="ru-RU" altLang="ru-RU" sz="3200" dirty="0" smtClean="0">
                <a:solidFill>
                  <a:srgbClr val="00FFFF"/>
                </a:solidFill>
              </a:rPr>
              <a:t/>
            </a:r>
            <a:br>
              <a:rPr lang="ru-RU" altLang="ru-RU" sz="3200" dirty="0" smtClean="0">
                <a:solidFill>
                  <a:srgbClr val="00FFFF"/>
                </a:solidFill>
              </a:rPr>
            </a:b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 descr="F:\Семинар шк. Ардуино и 3Д\3 Д моделирование\45777-logo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63" y="1214422"/>
            <a:ext cx="3048021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714348" y="1214422"/>
            <a:ext cx="55721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Образовательные технологии и методические подходы к обучению 3D моделированию, </a:t>
            </a:r>
            <a:r>
              <a:rPr lang="ru-RU" sz="3600" b="1" dirty="0" err="1" smtClean="0">
                <a:solidFill>
                  <a:srgbClr val="002060"/>
                </a:solidFill>
              </a:rPr>
              <a:t>прототипированию</a:t>
            </a:r>
            <a:r>
              <a:rPr lang="ru-RU" sz="3600" b="1" dirty="0" smtClean="0">
                <a:solidFill>
                  <a:srgbClr val="002060"/>
                </a:solidFill>
              </a:rPr>
              <a:t>, макетированию.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4348" y="264463"/>
            <a:ext cx="760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МОУ «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Турочакская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СОШ им. Я.И.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Баляева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92080" y="5589240"/>
            <a:ext cx="3466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Подготовил: учитель технологии </a:t>
            </a:r>
          </a:p>
          <a:p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Коперчак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Ю.В.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4204335" cy="801370"/>
          </a:xfrm>
        </p:spPr>
        <p:txBody>
          <a:bodyPr>
            <a:normAutofit/>
          </a:bodyPr>
          <a:lstStyle/>
          <a:p>
            <a:r>
              <a:rPr lang="ru-RU" sz="3110" b="1" dirty="0" smtClean="0">
                <a:solidFill>
                  <a:srgbClr val="002060"/>
                </a:solidFill>
                <a:sym typeface="+mn-ea"/>
              </a:rPr>
              <a:t>Применение 3D-ручек</a:t>
            </a:r>
            <a:r>
              <a:rPr lang="ru-RU" dirty="0" smtClean="0">
                <a:solidFill>
                  <a:srgbClr val="002060"/>
                </a:solidFill>
                <a:sym typeface="+mn-ea"/>
              </a:rPr>
              <a:t> 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1"/>
          </p:nvPr>
        </p:nvSpPr>
        <p:spPr>
          <a:xfrm>
            <a:off x="457200" y="1235075"/>
            <a:ext cx="5500370" cy="5256530"/>
          </a:xfrm>
        </p:spPr>
        <p:txBody>
          <a:bodyPr>
            <a:noAutofit/>
          </a:bodyPr>
          <a:lstStyle/>
          <a:p>
            <a:r>
              <a:rPr lang="en-US" altLang="en-US" sz="1800" b="1"/>
              <a:t>Создавать</a:t>
            </a:r>
            <a:r>
              <a:rPr lang="en-US" altLang="ru-RU" sz="1800" b="1"/>
              <a:t> </a:t>
            </a:r>
            <a:r>
              <a:rPr lang="en-US" altLang="en-US" sz="1800" b="1"/>
              <a:t>собственные</a:t>
            </a:r>
            <a:r>
              <a:rPr lang="en-US" altLang="ru-RU" sz="1800" b="1"/>
              <a:t> </a:t>
            </a:r>
            <a:r>
              <a:rPr lang="en-US" altLang="en-US" sz="1800" b="1"/>
              <a:t>макеты</a:t>
            </a:r>
            <a:r>
              <a:rPr lang="en-US" altLang="ru-RU" sz="1800" b="1"/>
              <a:t>. </a:t>
            </a:r>
            <a:r>
              <a:rPr lang="en-US" altLang="en-US" sz="1800" b="1"/>
              <a:t>Это</a:t>
            </a:r>
            <a:r>
              <a:rPr lang="en-US" altLang="ru-RU" sz="1800" b="1"/>
              <a:t> </a:t>
            </a:r>
            <a:r>
              <a:rPr lang="en-US" altLang="en-US" sz="1800" b="1"/>
              <a:t>помогает</a:t>
            </a:r>
            <a:r>
              <a:rPr lang="en-US" altLang="ru-RU" sz="1800" b="1"/>
              <a:t> </a:t>
            </a:r>
            <a:r>
              <a:rPr lang="en-US" altLang="en-US" sz="1800" b="1"/>
              <a:t>развить</a:t>
            </a:r>
            <a:r>
              <a:rPr lang="en-US" altLang="ru-RU" sz="1800" b="1"/>
              <a:t> </a:t>
            </a:r>
            <a:r>
              <a:rPr lang="en-US" altLang="en-US" sz="1800" b="1"/>
              <a:t>пространственное</a:t>
            </a:r>
            <a:r>
              <a:rPr lang="en-US" altLang="ru-RU" sz="1800" b="1"/>
              <a:t> </a:t>
            </a:r>
            <a:r>
              <a:rPr lang="en-US" altLang="en-US" sz="1800" b="1"/>
              <a:t>мышление</a:t>
            </a:r>
            <a:r>
              <a:rPr lang="en-US" altLang="ru-RU" sz="1800" b="1"/>
              <a:t>. </a:t>
            </a:r>
          </a:p>
          <a:p>
            <a:r>
              <a:rPr lang="en-US" altLang="en-US" sz="1800" b="1"/>
              <a:t>Делать</a:t>
            </a:r>
            <a:r>
              <a:rPr lang="en-US" altLang="ru-RU" sz="1800" b="1"/>
              <a:t> </a:t>
            </a:r>
            <a:r>
              <a:rPr lang="en-US" altLang="en-US" sz="1800" b="1"/>
              <a:t>различные</a:t>
            </a:r>
            <a:r>
              <a:rPr lang="en-US" altLang="ru-RU" sz="1800" b="1"/>
              <a:t> </a:t>
            </a:r>
            <a:r>
              <a:rPr lang="en-US" altLang="en-US" sz="1800" b="1"/>
              <a:t>поделки</a:t>
            </a:r>
            <a:r>
              <a:rPr lang="en-US" altLang="ru-RU" sz="1800" b="1"/>
              <a:t>. </a:t>
            </a:r>
            <a:r>
              <a:rPr lang="en-US" altLang="en-US" sz="1800" b="1"/>
              <a:t>Например</a:t>
            </a:r>
            <a:r>
              <a:rPr lang="en-US" altLang="ru-RU" sz="1800" b="1"/>
              <a:t>, </a:t>
            </a:r>
            <a:r>
              <a:rPr lang="en-US" altLang="en-US" sz="1800" b="1"/>
              <a:t>сувениры</a:t>
            </a:r>
            <a:r>
              <a:rPr lang="en-US" altLang="ru-RU" sz="1800" b="1"/>
              <a:t>, </a:t>
            </a:r>
            <a:r>
              <a:rPr lang="en-US" altLang="en-US" sz="1800" b="1"/>
              <a:t>открытки</a:t>
            </a:r>
            <a:r>
              <a:rPr lang="en-US" altLang="ru-RU" sz="1800" b="1"/>
              <a:t>, </a:t>
            </a:r>
            <a:r>
              <a:rPr lang="en-US" altLang="en-US" sz="1800" b="1"/>
              <a:t>узоры</a:t>
            </a:r>
            <a:r>
              <a:rPr lang="en-US" altLang="ru-RU" sz="1800" b="1"/>
              <a:t>, </a:t>
            </a:r>
            <a:r>
              <a:rPr lang="en-US" altLang="en-US" sz="1800" b="1"/>
              <a:t>игрушки</a:t>
            </a:r>
            <a:r>
              <a:rPr lang="en-US" altLang="ru-RU" sz="1800" b="1"/>
              <a:t>, </a:t>
            </a:r>
            <a:r>
              <a:rPr lang="en-US" altLang="en-US" sz="1800" b="1"/>
              <a:t>оригинальные</a:t>
            </a:r>
            <a:r>
              <a:rPr lang="en-US" altLang="ru-RU" sz="1800" b="1"/>
              <a:t> </a:t>
            </a:r>
            <a:r>
              <a:rPr lang="en-US" altLang="en-US" sz="1800" b="1"/>
              <a:t>фигурки</a:t>
            </a:r>
            <a:r>
              <a:rPr lang="en-US" altLang="ru-RU" sz="1800" b="1"/>
              <a:t> </a:t>
            </a:r>
            <a:r>
              <a:rPr lang="en-US" altLang="en-US" sz="1800" b="1"/>
              <a:t>и</a:t>
            </a:r>
            <a:r>
              <a:rPr lang="en-US" altLang="ru-RU" sz="1800" b="1"/>
              <a:t> </a:t>
            </a:r>
            <a:r>
              <a:rPr lang="en-US" altLang="en-US" sz="1800" b="1"/>
              <a:t>украшения</a:t>
            </a:r>
            <a:r>
              <a:rPr lang="en-US" altLang="ru-RU" sz="1800" b="1"/>
              <a:t>. </a:t>
            </a:r>
          </a:p>
          <a:p>
            <a:r>
              <a:rPr lang="en-US" altLang="en-US" sz="1800" b="1"/>
              <a:t>Конструировать</a:t>
            </a:r>
            <a:r>
              <a:rPr lang="en-US" altLang="ru-RU" sz="1800" b="1"/>
              <a:t> </a:t>
            </a:r>
            <a:r>
              <a:rPr lang="en-US" altLang="en-US" sz="1800" b="1"/>
              <a:t>объёмные</a:t>
            </a:r>
            <a:r>
              <a:rPr lang="en-US" altLang="ru-RU" sz="1800" b="1"/>
              <a:t> </a:t>
            </a:r>
            <a:r>
              <a:rPr lang="en-US" altLang="en-US" sz="1800" b="1"/>
              <a:t>геометрические</a:t>
            </a:r>
            <a:r>
              <a:rPr lang="en-US" altLang="ru-RU" sz="1800" b="1"/>
              <a:t> </a:t>
            </a:r>
            <a:r>
              <a:rPr lang="en-US" altLang="en-US" sz="1800" b="1"/>
              <a:t>тела</a:t>
            </a:r>
            <a:r>
              <a:rPr lang="en-US" altLang="ru-RU" sz="1800" b="1"/>
              <a:t>. </a:t>
            </a:r>
            <a:r>
              <a:rPr lang="en-US" altLang="en-US" sz="1800" b="1"/>
              <a:t>Можно</a:t>
            </a:r>
            <a:r>
              <a:rPr lang="en-US" altLang="ru-RU" sz="1800" b="1"/>
              <a:t> </a:t>
            </a:r>
            <a:r>
              <a:rPr lang="en-US" altLang="en-US" sz="1800" b="1"/>
              <a:t>выполнять</a:t>
            </a:r>
            <a:r>
              <a:rPr lang="en-US" altLang="ru-RU" sz="1800" b="1"/>
              <a:t> </a:t>
            </a:r>
            <a:r>
              <a:rPr lang="en-US" altLang="en-US" sz="1800" b="1"/>
              <a:t>куб</a:t>
            </a:r>
            <a:r>
              <a:rPr lang="en-US" altLang="ru-RU" sz="1800" b="1"/>
              <a:t>, </a:t>
            </a:r>
            <a:r>
              <a:rPr lang="en-US" altLang="en-US" sz="1800" b="1"/>
              <a:t>параллелепипед</a:t>
            </a:r>
            <a:r>
              <a:rPr lang="en-US" altLang="ru-RU" sz="1800" b="1"/>
              <a:t>, </a:t>
            </a:r>
            <a:r>
              <a:rPr lang="en-US" altLang="en-US" sz="1800" b="1"/>
              <a:t>пирамиду</a:t>
            </a:r>
            <a:r>
              <a:rPr lang="en-US" altLang="ru-RU" sz="1800" b="1"/>
              <a:t>, </a:t>
            </a:r>
            <a:r>
              <a:rPr lang="en-US" altLang="en-US" sz="1800" b="1"/>
              <a:t>призму</a:t>
            </a:r>
            <a:r>
              <a:rPr lang="en-US" altLang="ru-RU" sz="1800" b="1"/>
              <a:t> </a:t>
            </a:r>
            <a:r>
              <a:rPr lang="en-US" altLang="en-US" sz="1800" b="1"/>
              <a:t>и</a:t>
            </a:r>
            <a:r>
              <a:rPr lang="en-US" altLang="ru-RU" sz="1800" b="1"/>
              <a:t> </a:t>
            </a:r>
            <a:r>
              <a:rPr lang="en-US" altLang="en-US" sz="1800" b="1"/>
              <a:t>другие</a:t>
            </a:r>
            <a:r>
              <a:rPr lang="en-US" altLang="ru-RU" sz="1800" b="1"/>
              <a:t> </a:t>
            </a:r>
            <a:r>
              <a:rPr lang="en-US" altLang="en-US" sz="1800" b="1"/>
              <a:t>объёмные</a:t>
            </a:r>
            <a:r>
              <a:rPr lang="en-US" altLang="ru-RU" sz="1800" b="1"/>
              <a:t> </a:t>
            </a:r>
            <a:r>
              <a:rPr lang="en-US" altLang="en-US" sz="1800" b="1"/>
              <a:t>геометрические</a:t>
            </a:r>
            <a:r>
              <a:rPr lang="en-US" altLang="ru-RU" sz="1800" b="1"/>
              <a:t> </a:t>
            </a:r>
            <a:r>
              <a:rPr lang="en-US" altLang="en-US" sz="1800" b="1"/>
              <a:t>тела</a:t>
            </a:r>
            <a:r>
              <a:rPr lang="en-US" altLang="ru-RU" sz="1800" b="1"/>
              <a:t>. </a:t>
            </a:r>
          </a:p>
          <a:p>
            <a:r>
              <a:rPr lang="en-US" altLang="en-US" sz="1800" b="1"/>
              <a:t>Создавать</a:t>
            </a:r>
            <a:r>
              <a:rPr lang="en-US" altLang="ru-RU" sz="1800" b="1"/>
              <a:t> </a:t>
            </a:r>
            <a:r>
              <a:rPr lang="en-US" altLang="en-US" sz="1800" b="1"/>
              <a:t>архитектурные</a:t>
            </a:r>
            <a:r>
              <a:rPr lang="en-US" altLang="ru-RU" sz="1800" b="1"/>
              <a:t> </a:t>
            </a:r>
            <a:r>
              <a:rPr lang="en-US" altLang="en-US" sz="1800" b="1"/>
              <a:t>сооружения</a:t>
            </a:r>
            <a:r>
              <a:rPr lang="en-US" altLang="ru-RU" sz="1800" b="1"/>
              <a:t>. </a:t>
            </a:r>
            <a:r>
              <a:rPr lang="en-US" altLang="en-US" sz="1800" b="1"/>
              <a:t>Например</a:t>
            </a:r>
            <a:r>
              <a:rPr lang="en-US" altLang="ru-RU" sz="1800" b="1"/>
              <a:t>, </a:t>
            </a:r>
            <a:r>
              <a:rPr lang="en-US" altLang="en-US" sz="1800" b="1"/>
              <a:t>здания</a:t>
            </a:r>
            <a:r>
              <a:rPr lang="en-US" altLang="ru-RU" sz="1800" b="1"/>
              <a:t>, </a:t>
            </a:r>
            <a:r>
              <a:rPr lang="en-US" altLang="en-US" sz="1800" b="1"/>
              <a:t>мосты</a:t>
            </a:r>
            <a:r>
              <a:rPr lang="en-US" altLang="ru-RU" sz="1800" b="1"/>
              <a:t>, </a:t>
            </a:r>
            <a:r>
              <a:rPr lang="en-US" altLang="en-US" sz="1800" b="1"/>
              <a:t>башни</a:t>
            </a:r>
            <a:r>
              <a:rPr lang="en-US" altLang="ru-RU" sz="1800" b="1"/>
              <a:t>. </a:t>
            </a:r>
          </a:p>
          <a:p>
            <a:r>
              <a:rPr lang="en-US" altLang="en-US" sz="1800" b="1"/>
              <a:t>Делать</a:t>
            </a:r>
            <a:r>
              <a:rPr lang="en-US" altLang="ru-RU" sz="1800" b="1"/>
              <a:t> </a:t>
            </a:r>
            <a:r>
              <a:rPr lang="en-US" altLang="en-US" sz="1800" b="1"/>
              <a:t>предметы</a:t>
            </a:r>
            <a:r>
              <a:rPr lang="en-US" altLang="ru-RU" sz="1800" b="1"/>
              <a:t> </a:t>
            </a:r>
            <a:r>
              <a:rPr lang="en-US" altLang="en-US" sz="1800" b="1"/>
              <a:t>интерьера</a:t>
            </a:r>
            <a:r>
              <a:rPr lang="en-US" altLang="ru-RU" sz="1800" b="1"/>
              <a:t>. </a:t>
            </a:r>
            <a:r>
              <a:rPr lang="en-US" altLang="en-US" sz="1800" b="1"/>
              <a:t>Это</a:t>
            </a:r>
            <a:r>
              <a:rPr lang="en-US" altLang="ru-RU" sz="1800" b="1"/>
              <a:t> </a:t>
            </a:r>
            <a:r>
              <a:rPr lang="en-US" altLang="en-US" sz="1800" b="1"/>
              <a:t>могут</a:t>
            </a:r>
            <a:r>
              <a:rPr lang="en-US" altLang="ru-RU" sz="1800" b="1"/>
              <a:t> </a:t>
            </a:r>
            <a:r>
              <a:rPr lang="en-US" altLang="en-US" sz="1800" b="1"/>
              <a:t>быть</a:t>
            </a:r>
            <a:r>
              <a:rPr lang="en-US" altLang="ru-RU" sz="1800" b="1"/>
              <a:t> </a:t>
            </a:r>
            <a:r>
              <a:rPr lang="en-US" altLang="en-US" sz="1800" b="1"/>
              <a:t>столы</a:t>
            </a:r>
            <a:r>
              <a:rPr lang="en-US" altLang="ru-RU" sz="1800" b="1"/>
              <a:t>, </a:t>
            </a:r>
            <a:r>
              <a:rPr lang="en-US" altLang="en-US" sz="1800" b="1"/>
              <a:t>стулья</a:t>
            </a:r>
            <a:r>
              <a:rPr lang="en-US" altLang="ru-RU" sz="1800" b="1"/>
              <a:t>, </a:t>
            </a:r>
            <a:r>
              <a:rPr lang="en-US" altLang="en-US" sz="1800" b="1"/>
              <a:t>шкафы</a:t>
            </a:r>
            <a:r>
              <a:rPr lang="en-US" altLang="ru-RU" sz="1800" b="1"/>
              <a:t>, </a:t>
            </a:r>
            <a:r>
              <a:rPr lang="en-US" altLang="en-US" sz="1800" b="1"/>
              <a:t>диваны</a:t>
            </a:r>
            <a:r>
              <a:rPr lang="en-US" altLang="ru-RU" sz="1800" b="1"/>
              <a:t>, </a:t>
            </a:r>
            <a:r>
              <a:rPr lang="en-US" altLang="en-US" sz="1800" b="1"/>
              <a:t>посуда</a:t>
            </a:r>
            <a:r>
              <a:rPr lang="en-US" altLang="ru-RU" sz="1800" b="1"/>
              <a:t>, </a:t>
            </a:r>
            <a:r>
              <a:rPr lang="en-US" altLang="en-US" sz="1800" b="1"/>
              <a:t>вазы</a:t>
            </a:r>
            <a:r>
              <a:rPr lang="en-US" altLang="ru-RU" sz="1800" b="1"/>
              <a:t>, </a:t>
            </a:r>
            <a:r>
              <a:rPr lang="en-US" altLang="en-US" sz="1800" b="1"/>
              <a:t>цветы</a:t>
            </a:r>
            <a:r>
              <a:rPr lang="en-US" altLang="ru-RU" sz="1800" b="1"/>
              <a:t>. </a:t>
            </a:r>
          </a:p>
          <a:p>
            <a:r>
              <a:rPr lang="en-US" altLang="en-US" sz="1800" b="1"/>
              <a:t>Использование</a:t>
            </a:r>
            <a:r>
              <a:rPr lang="en-US" altLang="ru-RU" sz="1800" b="1"/>
              <a:t> 3D-</a:t>
            </a:r>
            <a:r>
              <a:rPr lang="en-US" altLang="en-US" sz="1800" b="1"/>
              <a:t>ручек</a:t>
            </a:r>
            <a:r>
              <a:rPr lang="en-US" altLang="ru-RU" sz="1800" b="1"/>
              <a:t> </a:t>
            </a:r>
            <a:r>
              <a:rPr lang="en-US" altLang="en-US" sz="1800" b="1"/>
              <a:t>делает</a:t>
            </a:r>
            <a:r>
              <a:rPr lang="en-US" altLang="ru-RU" sz="1800" b="1"/>
              <a:t> </a:t>
            </a:r>
            <a:r>
              <a:rPr lang="en-US" altLang="en-US" sz="1800" b="1"/>
              <a:t>процесс</a:t>
            </a:r>
            <a:r>
              <a:rPr lang="en-US" altLang="ru-RU" sz="1800" b="1"/>
              <a:t> </a:t>
            </a:r>
            <a:r>
              <a:rPr lang="en-US" altLang="en-US" sz="1800" b="1"/>
              <a:t>обучения</a:t>
            </a:r>
            <a:r>
              <a:rPr lang="en-US" altLang="ru-RU" sz="1800" b="1"/>
              <a:t> </a:t>
            </a:r>
            <a:r>
              <a:rPr lang="en-US" altLang="en-US" sz="1800" b="1"/>
              <a:t>интересным</a:t>
            </a:r>
            <a:r>
              <a:rPr lang="en-US" altLang="ru-RU" sz="1800" b="1"/>
              <a:t> </a:t>
            </a:r>
            <a:r>
              <a:rPr lang="en-US" altLang="en-US" sz="1800" b="1"/>
              <a:t>и</a:t>
            </a:r>
            <a:r>
              <a:rPr lang="en-US" altLang="ru-RU" sz="1800" b="1"/>
              <a:t> </a:t>
            </a:r>
            <a:r>
              <a:rPr lang="en-US" altLang="en-US" sz="1800" b="1"/>
              <a:t>наглядным</a:t>
            </a:r>
            <a:r>
              <a:rPr lang="en-US" altLang="ru-RU" sz="1800" b="1"/>
              <a:t>, </a:t>
            </a:r>
            <a:r>
              <a:rPr lang="en-US" altLang="en-US" sz="1800" b="1"/>
              <a:t>развивает</a:t>
            </a:r>
            <a:r>
              <a:rPr lang="en-US" altLang="ru-RU" sz="1800" b="1"/>
              <a:t> </a:t>
            </a:r>
            <a:r>
              <a:rPr lang="en-US" altLang="en-US" sz="1800" b="1"/>
              <a:t>творческие</a:t>
            </a:r>
            <a:r>
              <a:rPr lang="en-US" altLang="ru-RU" sz="1800" b="1"/>
              <a:t> </a:t>
            </a:r>
            <a:r>
              <a:rPr lang="en-US" altLang="en-US" sz="1800" b="1"/>
              <a:t>способности</a:t>
            </a:r>
            <a:r>
              <a:rPr lang="en-US" altLang="ru-RU" sz="1800" b="1"/>
              <a:t> </a:t>
            </a:r>
            <a:r>
              <a:rPr lang="en-US" altLang="en-US" sz="1800" b="1"/>
              <a:t>и</a:t>
            </a:r>
            <a:r>
              <a:rPr lang="en-US" altLang="ru-RU" sz="1800" b="1"/>
              <a:t> </a:t>
            </a:r>
            <a:r>
              <a:rPr lang="en-US" altLang="en-US" sz="1800" b="1"/>
              <a:t>абстрактное</a:t>
            </a:r>
            <a:r>
              <a:rPr lang="en-US" altLang="ru-RU" sz="1800" b="1"/>
              <a:t> </a:t>
            </a:r>
            <a:r>
              <a:rPr lang="en-US" altLang="en-US" sz="1800" b="1"/>
              <a:t>мышление</a:t>
            </a:r>
            <a:r>
              <a:rPr lang="en-US" altLang="ru-RU" sz="1800" b="1"/>
              <a:t>. </a:t>
            </a:r>
          </a:p>
        </p:txBody>
      </p:sp>
      <p:pic>
        <p:nvPicPr>
          <p:cNvPr id="4" name="Замещающее содержимое 3" descr="jdh70Y4voxc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56325" y="404495"/>
            <a:ext cx="2729230" cy="204724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036496" cy="2860370"/>
          </a:xfrm>
        </p:spPr>
        <p:txBody>
          <a:bodyPr>
            <a:noAutofit/>
          </a:bodyPr>
          <a:lstStyle/>
          <a:p>
            <a:pPr algn="ctr" fontAlgn="t"/>
            <a:r>
              <a:rPr lang="ru-RU" sz="2400" b="1" dirty="0">
                <a:solidFill>
                  <a:srgbClr val="002060"/>
                </a:solidFill>
              </a:rPr>
              <a:t>Программное обеспечение для создания трехмерных моделей</a:t>
            </a:r>
          </a:p>
          <a:p>
            <a:pPr algn="ctr" fontAlgn="t"/>
            <a:r>
              <a:rPr lang="ru-RU" sz="2400" b="1" dirty="0"/>
              <a:t>Создание 3D-моделей происходит на компьютере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в </a:t>
            </a:r>
            <a:r>
              <a:rPr lang="ru-RU" sz="2400" b="1" dirty="0"/>
              <a:t>специализированных </a:t>
            </a:r>
            <a:r>
              <a:rPr lang="ru-RU" sz="2400" b="1" dirty="0" smtClean="0"/>
              <a:t>CAD-программах</a:t>
            </a:r>
            <a:endParaRPr lang="ru-RU" sz="2400" b="1" dirty="0"/>
          </a:p>
          <a:p>
            <a:pPr algn="ctr" fontAlgn="t"/>
            <a:r>
              <a:rPr lang="ru-RU" sz="2400" b="1" dirty="0"/>
              <a:t>Важно, чтобы ПО позволяло</a:t>
            </a:r>
            <a:r>
              <a:rPr lang="ru-RU" sz="2400" b="1" dirty="0" smtClean="0"/>
              <a:t>:</a:t>
            </a:r>
            <a:endParaRPr lang="ru-RU" sz="2400" b="1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ru-RU" sz="2400" b="1" dirty="0"/>
              <a:t>не только моделировать трёхмерную графику,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но </a:t>
            </a:r>
            <a:r>
              <a:rPr lang="ru-RU" sz="2400" b="1" dirty="0"/>
              <a:t>и разрабатывать сцены и объекты;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ru-RU" sz="2400" b="1" dirty="0"/>
              <a:t>визуализировать модель;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ru-RU" sz="2400" b="1" dirty="0"/>
              <a:t>редактировать полученный результат.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789040"/>
            <a:ext cx="4315887" cy="287318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335" y="3789040"/>
            <a:ext cx="3866580" cy="28731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360680" y="180340"/>
            <a:ext cx="8315960" cy="62280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en-US" sz="1800" b="1">
                <a:solidFill>
                  <a:srgbClr val="002060"/>
                </a:solidFill>
              </a:rPr>
              <a:t>Несколько</a:t>
            </a:r>
            <a:r>
              <a:rPr lang="en-US" altLang="ru-RU" sz="1800" b="1">
                <a:solidFill>
                  <a:srgbClr val="002060"/>
                </a:solidFill>
              </a:rPr>
              <a:t> </a:t>
            </a:r>
            <a:r>
              <a:rPr lang="en-US" altLang="en-US" sz="1800" b="1">
                <a:solidFill>
                  <a:srgbClr val="002060"/>
                </a:solidFill>
              </a:rPr>
              <a:t>программ</a:t>
            </a:r>
            <a:r>
              <a:rPr lang="en-US" altLang="ru-RU" sz="1800" b="1">
                <a:solidFill>
                  <a:srgbClr val="002060"/>
                </a:solidFill>
              </a:rPr>
              <a:t> </a:t>
            </a:r>
            <a:r>
              <a:rPr lang="en-US" altLang="en-US" sz="1800" b="1">
                <a:solidFill>
                  <a:srgbClr val="002060"/>
                </a:solidFill>
              </a:rPr>
              <a:t>для</a:t>
            </a:r>
            <a:r>
              <a:rPr lang="en-US" altLang="ru-RU" sz="1800" b="1">
                <a:solidFill>
                  <a:srgbClr val="002060"/>
                </a:solidFill>
              </a:rPr>
              <a:t> </a:t>
            </a:r>
            <a:r>
              <a:rPr lang="en-US" altLang="en-US" sz="1800" b="1">
                <a:solidFill>
                  <a:srgbClr val="002060"/>
                </a:solidFill>
              </a:rPr>
              <a:t>создания</a:t>
            </a:r>
            <a:r>
              <a:rPr lang="en-US" altLang="ru-RU" sz="1800" b="1">
                <a:solidFill>
                  <a:srgbClr val="002060"/>
                </a:solidFill>
              </a:rPr>
              <a:t> </a:t>
            </a:r>
            <a:r>
              <a:rPr lang="en-US" altLang="en-US" sz="1800" b="1">
                <a:solidFill>
                  <a:srgbClr val="002060"/>
                </a:solidFill>
              </a:rPr>
              <a:t>трёхмерных</a:t>
            </a:r>
            <a:r>
              <a:rPr lang="en-US" altLang="ru-RU" sz="1800" b="1">
                <a:solidFill>
                  <a:srgbClr val="002060"/>
                </a:solidFill>
              </a:rPr>
              <a:t> </a:t>
            </a:r>
            <a:r>
              <a:rPr lang="en-US" altLang="en-US" sz="1800" b="1">
                <a:solidFill>
                  <a:srgbClr val="002060"/>
                </a:solidFill>
              </a:rPr>
              <a:t>моделей</a:t>
            </a:r>
            <a:r>
              <a:rPr lang="en-US" altLang="ru-RU" sz="1800" b="1">
                <a:solidFill>
                  <a:srgbClr val="002060"/>
                </a:solidFill>
              </a:rPr>
              <a:t>:</a:t>
            </a:r>
          </a:p>
          <a:p>
            <a:r>
              <a:rPr lang="en-US" altLang="ru-RU" sz="1800" b="1"/>
              <a:t>Blender. </a:t>
            </a:r>
            <a:r>
              <a:rPr lang="en-US" altLang="en-US" sz="1800" b="1"/>
              <a:t>Бесплатная</a:t>
            </a:r>
            <a:r>
              <a:rPr lang="en-US" altLang="ru-RU" sz="1800" b="1"/>
              <a:t> </a:t>
            </a:r>
            <a:r>
              <a:rPr lang="en-US" altLang="en-US" sz="1800" b="1"/>
              <a:t>и</a:t>
            </a:r>
            <a:r>
              <a:rPr lang="en-US" altLang="ru-RU" sz="1800" b="1"/>
              <a:t> </a:t>
            </a:r>
            <a:r>
              <a:rPr lang="en-US" altLang="en-US" sz="1800" b="1"/>
              <a:t>открытая</a:t>
            </a:r>
            <a:r>
              <a:rPr lang="en-US" altLang="ru-RU" sz="1800" b="1"/>
              <a:t> </a:t>
            </a:r>
            <a:r>
              <a:rPr lang="en-US" altLang="en-US" sz="1800" b="1"/>
              <a:t>программа</a:t>
            </a:r>
            <a:r>
              <a:rPr lang="en-US" altLang="ru-RU" sz="1800" b="1"/>
              <a:t> </a:t>
            </a:r>
            <a:r>
              <a:rPr lang="en-US" altLang="en-US" sz="1800" b="1"/>
              <a:t>с</a:t>
            </a:r>
            <a:r>
              <a:rPr lang="en-US" altLang="ru-RU" sz="1800" b="1"/>
              <a:t> </a:t>
            </a:r>
            <a:r>
              <a:rPr lang="en-US" altLang="en-US" sz="1800" b="1"/>
              <a:t>широким</a:t>
            </a:r>
            <a:r>
              <a:rPr lang="en-US" altLang="ru-RU" sz="1800" b="1"/>
              <a:t> </a:t>
            </a:r>
            <a:r>
              <a:rPr lang="en-US" altLang="en-US" sz="1800" b="1"/>
              <a:t>спектром</a:t>
            </a:r>
            <a:r>
              <a:rPr lang="en-US" altLang="ru-RU" sz="1800" b="1"/>
              <a:t> </a:t>
            </a:r>
            <a:r>
              <a:rPr lang="en-US" altLang="en-US" sz="1800" b="1"/>
              <a:t>возможностей</a:t>
            </a:r>
            <a:r>
              <a:rPr lang="en-US" altLang="ru-RU" sz="1800" b="1"/>
              <a:t>. </a:t>
            </a:r>
            <a:r>
              <a:rPr lang="en-US" altLang="en-US" sz="1800" b="1"/>
              <a:t>Подходит</a:t>
            </a:r>
            <a:r>
              <a:rPr lang="en-US" altLang="ru-RU" sz="1800" b="1"/>
              <a:t> </a:t>
            </a:r>
            <a:r>
              <a:rPr lang="en-US" altLang="en-US" sz="1800" b="1"/>
              <a:t>как</a:t>
            </a:r>
            <a:r>
              <a:rPr lang="en-US" altLang="ru-RU" sz="1800" b="1"/>
              <a:t> </a:t>
            </a:r>
            <a:r>
              <a:rPr lang="en-US" altLang="en-US" sz="1800" b="1"/>
              <a:t>для</a:t>
            </a:r>
            <a:r>
              <a:rPr lang="en-US" altLang="ru-RU" sz="1800" b="1"/>
              <a:t> </a:t>
            </a:r>
            <a:r>
              <a:rPr lang="en-US" altLang="en-US" sz="1800" b="1"/>
              <a:t>новичков</a:t>
            </a:r>
            <a:r>
              <a:rPr lang="en-US" altLang="ru-RU" sz="1800" b="1"/>
              <a:t>, </a:t>
            </a:r>
            <a:r>
              <a:rPr lang="en-US" altLang="en-US" sz="1800" b="1"/>
              <a:t>так</a:t>
            </a:r>
            <a:r>
              <a:rPr lang="en-US" altLang="ru-RU" sz="1800" b="1"/>
              <a:t> </a:t>
            </a:r>
            <a:r>
              <a:rPr lang="en-US" altLang="en-US" sz="1800" b="1"/>
              <a:t>и</a:t>
            </a:r>
            <a:r>
              <a:rPr lang="en-US" altLang="ru-RU" sz="1800" b="1"/>
              <a:t> </a:t>
            </a:r>
            <a:r>
              <a:rPr lang="en-US" altLang="en-US" sz="1800" b="1"/>
              <a:t>для</a:t>
            </a:r>
            <a:r>
              <a:rPr lang="en-US" altLang="ru-RU" sz="1800" b="1"/>
              <a:t> </a:t>
            </a:r>
            <a:r>
              <a:rPr lang="en-US" altLang="en-US" sz="1800" b="1"/>
              <a:t>профессионалов</a:t>
            </a:r>
            <a:r>
              <a:rPr lang="en-US" altLang="ru-RU" sz="1800" b="1"/>
              <a:t>. </a:t>
            </a:r>
            <a:r>
              <a:rPr lang="en-US" altLang="en-US" sz="1800" b="1"/>
              <a:t>Поддерживает</a:t>
            </a:r>
            <a:r>
              <a:rPr lang="en-US" altLang="ru-RU" sz="1800" b="1"/>
              <a:t> </a:t>
            </a:r>
            <a:r>
              <a:rPr lang="en-US" altLang="en-US" sz="1800" b="1"/>
              <a:t>создание</a:t>
            </a:r>
            <a:r>
              <a:rPr lang="en-US" altLang="ru-RU" sz="1800" b="1"/>
              <a:t> </a:t>
            </a:r>
            <a:r>
              <a:rPr lang="en-US" altLang="en-US" sz="1800" b="1"/>
              <a:t>анимации</a:t>
            </a:r>
            <a:r>
              <a:rPr lang="en-US" altLang="ru-RU" sz="1800" b="1"/>
              <a:t>, </a:t>
            </a:r>
            <a:r>
              <a:rPr lang="en-US" altLang="en-US" sz="1800" b="1"/>
              <a:t>текстурирование</a:t>
            </a:r>
            <a:r>
              <a:rPr lang="en-US" altLang="ru-RU" sz="1800" b="1"/>
              <a:t>, </a:t>
            </a:r>
            <a:r>
              <a:rPr lang="en-US" altLang="en-US" sz="1800" b="1"/>
              <a:t>рендеринг</a:t>
            </a:r>
            <a:r>
              <a:rPr lang="en-US" altLang="ru-RU" sz="1800" b="1"/>
              <a:t> </a:t>
            </a:r>
            <a:r>
              <a:rPr lang="en-US" altLang="en-US" sz="1800" b="1"/>
              <a:t>и</a:t>
            </a:r>
            <a:r>
              <a:rPr lang="en-US" altLang="ru-RU" sz="1800" b="1"/>
              <a:t> </a:t>
            </a:r>
            <a:r>
              <a:rPr lang="en-US" altLang="en-US" sz="1800" b="1"/>
              <a:t>многое</a:t>
            </a:r>
            <a:r>
              <a:rPr lang="en-US" altLang="ru-RU" sz="1800" b="1"/>
              <a:t> </a:t>
            </a:r>
            <a:r>
              <a:rPr lang="en-US" altLang="en-US" sz="1800" b="1"/>
              <a:t>другое</a:t>
            </a:r>
            <a:r>
              <a:rPr lang="en-US" altLang="ru-RU" sz="1800" b="1"/>
              <a:t>. </a:t>
            </a:r>
          </a:p>
          <a:p>
            <a:r>
              <a:rPr lang="en-US" altLang="ru-RU" sz="1800" b="1"/>
              <a:t>Autodesk Maya. </a:t>
            </a:r>
            <a:r>
              <a:rPr lang="en-US" altLang="en-US" sz="1800" b="1"/>
              <a:t>Профессиональная</a:t>
            </a:r>
            <a:r>
              <a:rPr lang="en-US" altLang="ru-RU" sz="1800" b="1"/>
              <a:t> </a:t>
            </a:r>
            <a:r>
              <a:rPr lang="en-US" altLang="en-US" sz="1800" b="1"/>
              <a:t>программа</a:t>
            </a:r>
            <a:r>
              <a:rPr lang="en-US" altLang="ru-RU" sz="1800" b="1"/>
              <a:t> </a:t>
            </a:r>
            <a:r>
              <a:rPr lang="en-US" altLang="en-US" sz="1800" b="1"/>
              <a:t>для</a:t>
            </a:r>
            <a:r>
              <a:rPr lang="en-US" altLang="ru-RU" sz="1800" b="1"/>
              <a:t> 3D-</a:t>
            </a:r>
            <a:r>
              <a:rPr lang="en-US" altLang="en-US" sz="1800" b="1"/>
              <a:t>моделирования</a:t>
            </a:r>
            <a:r>
              <a:rPr lang="en-US" altLang="ru-RU" sz="1800" b="1"/>
              <a:t> </a:t>
            </a:r>
            <a:r>
              <a:rPr lang="en-US" altLang="en-US" sz="1800" b="1"/>
              <a:t>и</a:t>
            </a:r>
            <a:r>
              <a:rPr lang="en-US" altLang="ru-RU" sz="1800" b="1"/>
              <a:t> </a:t>
            </a:r>
            <a:r>
              <a:rPr lang="en-US" altLang="en-US" sz="1800" b="1"/>
              <a:t>анимации</a:t>
            </a:r>
            <a:r>
              <a:rPr lang="en-US" altLang="ru-RU" sz="1800" b="1"/>
              <a:t>, </a:t>
            </a:r>
            <a:r>
              <a:rPr lang="en-US" altLang="en-US" sz="1800" b="1"/>
              <a:t>широко</a:t>
            </a:r>
            <a:r>
              <a:rPr lang="en-US" altLang="ru-RU" sz="1800" b="1"/>
              <a:t> </a:t>
            </a:r>
            <a:r>
              <a:rPr lang="en-US" altLang="en-US" sz="1800" b="1"/>
              <a:t>используемая</a:t>
            </a:r>
            <a:r>
              <a:rPr lang="en-US" altLang="ru-RU" sz="1800" b="1"/>
              <a:t> </a:t>
            </a:r>
            <a:r>
              <a:rPr lang="en-US" altLang="en-US" sz="1800" b="1"/>
              <a:t>в</a:t>
            </a:r>
            <a:r>
              <a:rPr lang="en-US" altLang="ru-RU" sz="1800" b="1"/>
              <a:t> </a:t>
            </a:r>
            <a:r>
              <a:rPr lang="en-US" altLang="en-US" sz="1800" b="1"/>
              <a:t>киноиндустрии</a:t>
            </a:r>
            <a:r>
              <a:rPr lang="en-US" altLang="ru-RU" sz="1800" b="1"/>
              <a:t> </a:t>
            </a:r>
            <a:r>
              <a:rPr lang="en-US" altLang="en-US" sz="1800" b="1"/>
              <a:t>и</a:t>
            </a:r>
            <a:r>
              <a:rPr lang="en-US" altLang="ru-RU" sz="1800" b="1"/>
              <a:t> </a:t>
            </a:r>
            <a:r>
              <a:rPr lang="en-US" altLang="en-US" sz="1800" b="1"/>
              <a:t>игровой</a:t>
            </a:r>
            <a:r>
              <a:rPr lang="en-US" altLang="ru-RU" sz="1800" b="1"/>
              <a:t> </a:t>
            </a:r>
            <a:r>
              <a:rPr lang="en-US" altLang="en-US" sz="1800" b="1"/>
              <a:t>разработке</a:t>
            </a:r>
            <a:r>
              <a:rPr lang="en-US" altLang="ru-RU" sz="1800" b="1"/>
              <a:t>. </a:t>
            </a:r>
            <a:r>
              <a:rPr lang="en-US" altLang="en-US" sz="1800" b="1"/>
              <a:t>Предлагает</a:t>
            </a:r>
            <a:r>
              <a:rPr lang="en-US" altLang="ru-RU" sz="1800" b="1"/>
              <a:t> </a:t>
            </a:r>
            <a:r>
              <a:rPr lang="en-US" altLang="en-US" sz="1800" b="1"/>
              <a:t>мощные</a:t>
            </a:r>
            <a:r>
              <a:rPr lang="en-US" altLang="ru-RU" sz="1800" b="1"/>
              <a:t> </a:t>
            </a:r>
            <a:r>
              <a:rPr lang="en-US" altLang="en-US" sz="1800" b="1"/>
              <a:t>инструменты</a:t>
            </a:r>
            <a:r>
              <a:rPr lang="en-US" altLang="ru-RU" sz="1800" b="1"/>
              <a:t> </a:t>
            </a:r>
            <a:r>
              <a:rPr lang="en-US" altLang="en-US" sz="1800" b="1"/>
              <a:t>для</a:t>
            </a:r>
            <a:r>
              <a:rPr lang="en-US" altLang="ru-RU" sz="1800" b="1"/>
              <a:t> </a:t>
            </a:r>
            <a:r>
              <a:rPr lang="en-US" altLang="en-US" sz="1800" b="1"/>
              <a:t>создания</a:t>
            </a:r>
            <a:r>
              <a:rPr lang="en-US" altLang="ru-RU" sz="1800" b="1"/>
              <a:t> </a:t>
            </a:r>
            <a:r>
              <a:rPr lang="en-US" altLang="en-US" sz="1800" b="1"/>
              <a:t>сложных</a:t>
            </a:r>
            <a:r>
              <a:rPr lang="en-US" altLang="ru-RU" sz="1800" b="1"/>
              <a:t> </a:t>
            </a:r>
            <a:r>
              <a:rPr lang="en-US" altLang="en-US" sz="1800" b="1"/>
              <a:t>моделей</a:t>
            </a:r>
            <a:r>
              <a:rPr lang="en-US" altLang="ru-RU" sz="1800" b="1"/>
              <a:t> </a:t>
            </a:r>
            <a:r>
              <a:rPr lang="en-US" altLang="en-US" sz="1800" b="1"/>
              <a:t>и</a:t>
            </a:r>
            <a:r>
              <a:rPr lang="en-US" altLang="ru-RU" sz="1800" b="1"/>
              <a:t> </a:t>
            </a:r>
            <a:r>
              <a:rPr lang="en-US" altLang="en-US" sz="1800" b="1"/>
              <a:t>анимаций</a:t>
            </a:r>
            <a:r>
              <a:rPr lang="en-US" altLang="ru-RU" sz="1800" b="1"/>
              <a:t>. </a:t>
            </a:r>
          </a:p>
          <a:p>
            <a:r>
              <a:rPr lang="en-US" altLang="ru-RU" sz="1800" b="1"/>
              <a:t>SketchUp. </a:t>
            </a:r>
            <a:r>
              <a:rPr lang="en-US" altLang="en-US" sz="1800" b="1"/>
              <a:t>Интуитивно</a:t>
            </a:r>
            <a:r>
              <a:rPr lang="en-US" altLang="ru-RU" sz="1800" b="1"/>
              <a:t> </a:t>
            </a:r>
            <a:r>
              <a:rPr lang="en-US" altLang="en-US" sz="1800" b="1"/>
              <a:t>понятная</a:t>
            </a:r>
            <a:r>
              <a:rPr lang="en-US" altLang="ru-RU" sz="1800" b="1"/>
              <a:t> </a:t>
            </a:r>
            <a:r>
              <a:rPr lang="en-US" altLang="en-US" sz="1800" b="1"/>
              <a:t>программа</a:t>
            </a:r>
            <a:r>
              <a:rPr lang="en-US" altLang="ru-RU" sz="1800" b="1"/>
              <a:t> </a:t>
            </a:r>
            <a:r>
              <a:rPr lang="en-US" altLang="en-US" sz="1800" b="1"/>
              <a:t>для</a:t>
            </a:r>
            <a:r>
              <a:rPr lang="en-US" altLang="ru-RU" sz="1800" b="1"/>
              <a:t> 3D-</a:t>
            </a:r>
            <a:r>
              <a:rPr lang="en-US" altLang="en-US" sz="1800" b="1"/>
              <a:t>моделирования</a:t>
            </a:r>
            <a:r>
              <a:rPr lang="en-US" altLang="ru-RU" sz="1800" b="1"/>
              <a:t>, </a:t>
            </a:r>
            <a:r>
              <a:rPr lang="en-US" altLang="en-US" sz="1800" b="1"/>
              <a:t>которая</a:t>
            </a:r>
            <a:r>
              <a:rPr lang="en-US" altLang="ru-RU" sz="1800" b="1"/>
              <a:t> </a:t>
            </a:r>
            <a:r>
              <a:rPr lang="en-US" altLang="en-US" sz="1800" b="1"/>
              <a:t>подходит</a:t>
            </a:r>
            <a:r>
              <a:rPr lang="en-US" altLang="ru-RU" sz="1800" b="1"/>
              <a:t> </a:t>
            </a:r>
            <a:r>
              <a:rPr lang="en-US" altLang="en-US" sz="1800" b="1"/>
              <a:t>для</a:t>
            </a:r>
            <a:r>
              <a:rPr lang="en-US" altLang="ru-RU" sz="1800" b="1"/>
              <a:t> </a:t>
            </a:r>
            <a:r>
              <a:rPr lang="en-US" altLang="en-US" sz="1800" b="1"/>
              <a:t>архитекторов</a:t>
            </a:r>
            <a:r>
              <a:rPr lang="en-US" altLang="ru-RU" sz="1800" b="1"/>
              <a:t> </a:t>
            </a:r>
            <a:r>
              <a:rPr lang="en-US" altLang="en-US" sz="1800" b="1"/>
              <a:t>и</a:t>
            </a:r>
            <a:r>
              <a:rPr lang="en-US" altLang="ru-RU" sz="1800" b="1"/>
              <a:t> </a:t>
            </a:r>
            <a:r>
              <a:rPr lang="en-US" altLang="en-US" sz="1800" b="1"/>
              <a:t>дизайнеров</a:t>
            </a:r>
            <a:r>
              <a:rPr lang="en-US" altLang="ru-RU" sz="1800" b="1"/>
              <a:t> </a:t>
            </a:r>
            <a:r>
              <a:rPr lang="en-US" altLang="en-US" sz="1800" b="1"/>
              <a:t>интерьера</a:t>
            </a:r>
            <a:r>
              <a:rPr lang="en-US" altLang="ru-RU" sz="1800" b="1"/>
              <a:t>. </a:t>
            </a:r>
            <a:r>
              <a:rPr lang="en-US" altLang="en-US" sz="1800" b="1"/>
              <a:t>Позволяет</a:t>
            </a:r>
            <a:r>
              <a:rPr lang="en-US" altLang="ru-RU" sz="1800" b="1"/>
              <a:t> </a:t>
            </a:r>
            <a:r>
              <a:rPr lang="en-US" altLang="en-US" sz="1800" b="1"/>
              <a:t>быстро</a:t>
            </a:r>
            <a:r>
              <a:rPr lang="en-US" altLang="ru-RU" sz="1800" b="1"/>
              <a:t> </a:t>
            </a:r>
            <a:r>
              <a:rPr lang="en-US" altLang="en-US" sz="1800" b="1"/>
              <a:t>создавать</a:t>
            </a:r>
            <a:r>
              <a:rPr lang="en-US" altLang="ru-RU" sz="1800" b="1"/>
              <a:t> </a:t>
            </a:r>
            <a:r>
              <a:rPr lang="en-US" altLang="en-US" sz="1800" b="1"/>
              <a:t>и</a:t>
            </a:r>
            <a:r>
              <a:rPr lang="en-US" altLang="ru-RU" sz="1800" b="1"/>
              <a:t> </a:t>
            </a:r>
            <a:r>
              <a:rPr lang="en-US" altLang="en-US" sz="1800" b="1"/>
              <a:t>редактировать</a:t>
            </a:r>
            <a:r>
              <a:rPr lang="en-US" altLang="ru-RU" sz="1800" b="1"/>
              <a:t> </a:t>
            </a:r>
            <a:r>
              <a:rPr lang="en-US" altLang="en-US" sz="1800" b="1"/>
              <a:t>модели</a:t>
            </a:r>
            <a:r>
              <a:rPr lang="en-US" altLang="ru-RU" sz="1800" b="1"/>
              <a:t> </a:t>
            </a:r>
            <a:r>
              <a:rPr lang="en-US" altLang="en-US" sz="1800" b="1"/>
              <a:t>зданий</a:t>
            </a:r>
            <a:r>
              <a:rPr lang="en-US" altLang="ru-RU" sz="1800" b="1"/>
              <a:t>, </a:t>
            </a:r>
            <a:r>
              <a:rPr lang="en-US" altLang="en-US" sz="1800" b="1"/>
              <a:t>интерьеров</a:t>
            </a:r>
            <a:r>
              <a:rPr lang="en-US" altLang="ru-RU" sz="1800" b="1"/>
              <a:t> </a:t>
            </a:r>
            <a:r>
              <a:rPr lang="en-US" altLang="en-US" sz="1800" b="1"/>
              <a:t>и</a:t>
            </a:r>
            <a:r>
              <a:rPr lang="en-US" altLang="ru-RU" sz="1800" b="1"/>
              <a:t> </a:t>
            </a:r>
            <a:r>
              <a:rPr lang="en-US" altLang="en-US" sz="1800" b="1"/>
              <a:t>ландшафтов</a:t>
            </a:r>
            <a:r>
              <a:rPr lang="en-US" altLang="ru-RU" sz="1800" b="1"/>
              <a:t>. </a:t>
            </a:r>
          </a:p>
          <a:p>
            <a:r>
              <a:rPr lang="en-US" altLang="ru-RU" sz="1800" b="1"/>
              <a:t>Tinkercad. </a:t>
            </a:r>
            <a:r>
              <a:rPr lang="en-US" altLang="en-US" sz="1800" b="1"/>
              <a:t>Бесплатная</a:t>
            </a:r>
            <a:r>
              <a:rPr lang="en-US" altLang="ru-RU" sz="1800" b="1"/>
              <a:t> </a:t>
            </a:r>
            <a:r>
              <a:rPr lang="en-US" altLang="en-US" sz="1800" b="1"/>
              <a:t>онлайн</a:t>
            </a:r>
            <a:r>
              <a:rPr lang="en-US" altLang="ru-RU" sz="1800" b="1"/>
              <a:t>-</a:t>
            </a:r>
            <a:r>
              <a:rPr lang="en-US" altLang="en-US" sz="1800" b="1"/>
              <a:t>программа</a:t>
            </a:r>
            <a:r>
              <a:rPr lang="en-US" altLang="ru-RU" sz="1800" b="1"/>
              <a:t> </a:t>
            </a:r>
            <a:r>
              <a:rPr lang="en-US" altLang="en-US" sz="1800" b="1"/>
              <a:t>для</a:t>
            </a:r>
            <a:r>
              <a:rPr lang="en-US" altLang="ru-RU" sz="1800" b="1"/>
              <a:t> 3D-</a:t>
            </a:r>
            <a:r>
              <a:rPr lang="en-US" altLang="en-US" sz="1800" b="1"/>
              <a:t>моделирования</a:t>
            </a:r>
            <a:r>
              <a:rPr lang="en-US" altLang="ru-RU" sz="1800" b="1"/>
              <a:t>, </a:t>
            </a:r>
            <a:r>
              <a:rPr lang="en-US" altLang="en-US" sz="1800" b="1"/>
              <a:t>ориентированная</a:t>
            </a:r>
            <a:r>
              <a:rPr lang="en-US" altLang="ru-RU" sz="1800" b="1"/>
              <a:t> </a:t>
            </a:r>
            <a:r>
              <a:rPr lang="en-US" altLang="en-US" sz="1800" b="1"/>
              <a:t>на</a:t>
            </a:r>
            <a:r>
              <a:rPr lang="en-US" altLang="ru-RU" sz="1800" b="1"/>
              <a:t> </a:t>
            </a:r>
            <a:r>
              <a:rPr lang="en-US" altLang="en-US" sz="1800" b="1"/>
              <a:t>начинающих</a:t>
            </a:r>
            <a:r>
              <a:rPr lang="en-US" altLang="ru-RU" sz="1800" b="1"/>
              <a:t>. </a:t>
            </a:r>
            <a:r>
              <a:rPr lang="en-US" altLang="en-US" sz="1800" b="1"/>
              <a:t>Предлагает</a:t>
            </a:r>
            <a:r>
              <a:rPr lang="en-US" altLang="ru-RU" sz="1800" b="1"/>
              <a:t> </a:t>
            </a:r>
            <a:r>
              <a:rPr lang="en-US" altLang="en-US" sz="1800" b="1"/>
              <a:t>простой</a:t>
            </a:r>
            <a:r>
              <a:rPr lang="en-US" altLang="ru-RU" sz="1800" b="1"/>
              <a:t> </a:t>
            </a:r>
            <a:r>
              <a:rPr lang="en-US" altLang="en-US" sz="1800" b="1"/>
              <a:t>интерфейс</a:t>
            </a:r>
            <a:r>
              <a:rPr lang="en-US" altLang="ru-RU" sz="1800" b="1"/>
              <a:t> </a:t>
            </a:r>
            <a:r>
              <a:rPr lang="en-US" altLang="en-US" sz="1800" b="1"/>
              <a:t>и</a:t>
            </a:r>
            <a:r>
              <a:rPr lang="en-US" altLang="ru-RU" sz="1800" b="1"/>
              <a:t> </a:t>
            </a:r>
            <a:r>
              <a:rPr lang="en-US" altLang="en-US" sz="1800" b="1"/>
              <a:t>базовые</a:t>
            </a:r>
            <a:r>
              <a:rPr lang="en-US" altLang="ru-RU" sz="1800" b="1"/>
              <a:t> </a:t>
            </a:r>
            <a:r>
              <a:rPr lang="en-US" altLang="en-US" sz="1800" b="1"/>
              <a:t>инструменты</a:t>
            </a:r>
            <a:r>
              <a:rPr lang="en-US" altLang="ru-RU" sz="1800" b="1"/>
              <a:t> </a:t>
            </a:r>
            <a:r>
              <a:rPr lang="en-US" altLang="en-US" sz="1800" b="1"/>
              <a:t>для</a:t>
            </a:r>
            <a:r>
              <a:rPr lang="en-US" altLang="ru-RU" sz="1800" b="1"/>
              <a:t> </a:t>
            </a:r>
            <a:r>
              <a:rPr lang="en-US" altLang="en-US" sz="1800" b="1"/>
              <a:t>создания</a:t>
            </a:r>
            <a:r>
              <a:rPr lang="en-US" altLang="ru-RU" sz="1800" b="1"/>
              <a:t> </a:t>
            </a:r>
            <a:r>
              <a:rPr lang="en-US" altLang="en-US" sz="1800" b="1"/>
              <a:t>простых</a:t>
            </a:r>
            <a:r>
              <a:rPr lang="en-US" altLang="ru-RU" sz="1800" b="1"/>
              <a:t> </a:t>
            </a:r>
            <a:r>
              <a:rPr lang="en-US" altLang="en-US" sz="1800" b="1"/>
              <a:t>моделей</a:t>
            </a:r>
            <a:r>
              <a:rPr lang="en-US" altLang="ru-RU" sz="1800" b="1"/>
              <a:t>. </a:t>
            </a:r>
          </a:p>
          <a:p>
            <a:r>
              <a:rPr lang="en-US" altLang="ru-RU" sz="1800" b="1"/>
              <a:t>ZBrush. </a:t>
            </a:r>
            <a:r>
              <a:rPr lang="en-US" altLang="en-US" sz="1800" b="1"/>
              <a:t>Профессиональная</a:t>
            </a:r>
            <a:r>
              <a:rPr lang="en-US" altLang="ru-RU" sz="1800" b="1"/>
              <a:t> </a:t>
            </a:r>
            <a:r>
              <a:rPr lang="en-US" altLang="en-US" sz="1800" b="1"/>
              <a:t>программа</a:t>
            </a:r>
            <a:r>
              <a:rPr lang="en-US" altLang="ru-RU" sz="1800" b="1"/>
              <a:t> </a:t>
            </a:r>
            <a:r>
              <a:rPr lang="en-US" altLang="en-US" sz="1800" b="1"/>
              <a:t>для</a:t>
            </a:r>
            <a:r>
              <a:rPr lang="en-US" altLang="ru-RU" sz="1800" b="1"/>
              <a:t> </a:t>
            </a:r>
            <a:r>
              <a:rPr lang="en-US" altLang="en-US" sz="1800" b="1"/>
              <a:t>цифрового</a:t>
            </a:r>
            <a:r>
              <a:rPr lang="en-US" altLang="ru-RU" sz="1800" b="1"/>
              <a:t> </a:t>
            </a:r>
            <a:r>
              <a:rPr lang="en-US" altLang="en-US" sz="1800" b="1"/>
              <a:t>скульптинга</a:t>
            </a:r>
            <a:r>
              <a:rPr lang="en-US" altLang="ru-RU" sz="1800" b="1"/>
              <a:t> </a:t>
            </a:r>
            <a:r>
              <a:rPr lang="en-US" altLang="en-US" sz="1800" b="1"/>
              <a:t>и</a:t>
            </a:r>
            <a:r>
              <a:rPr lang="en-US" altLang="ru-RU" sz="1800" b="1"/>
              <a:t> </a:t>
            </a:r>
            <a:r>
              <a:rPr lang="en-US" altLang="en-US" sz="1800" b="1"/>
              <a:t>моделирования</a:t>
            </a:r>
            <a:r>
              <a:rPr lang="en-US" altLang="ru-RU" sz="1800" b="1"/>
              <a:t>, </a:t>
            </a:r>
            <a:r>
              <a:rPr lang="en-US" altLang="en-US" sz="1800" b="1"/>
              <a:t>широко</a:t>
            </a:r>
            <a:r>
              <a:rPr lang="en-US" altLang="ru-RU" sz="1800" b="1"/>
              <a:t> </a:t>
            </a:r>
            <a:r>
              <a:rPr lang="en-US" altLang="en-US" sz="1800" b="1"/>
              <a:t>используемая</a:t>
            </a:r>
            <a:r>
              <a:rPr lang="en-US" altLang="ru-RU" sz="1800" b="1"/>
              <a:t> </a:t>
            </a:r>
            <a:r>
              <a:rPr lang="en-US" altLang="en-US" sz="1800" b="1"/>
              <a:t>в</a:t>
            </a:r>
            <a:r>
              <a:rPr lang="en-US" altLang="ru-RU" sz="1800" b="1"/>
              <a:t> </a:t>
            </a:r>
            <a:r>
              <a:rPr lang="en-US" altLang="en-US" sz="1800" b="1"/>
              <a:t>индустрии</a:t>
            </a:r>
            <a:r>
              <a:rPr lang="en-US" altLang="ru-RU" sz="1800" b="1"/>
              <a:t> </a:t>
            </a:r>
            <a:r>
              <a:rPr lang="en-US" altLang="en-US" sz="1800" b="1"/>
              <a:t>видеоигр</a:t>
            </a:r>
            <a:r>
              <a:rPr lang="en-US" altLang="ru-RU" sz="1800" b="1"/>
              <a:t> </a:t>
            </a:r>
            <a:r>
              <a:rPr lang="en-US" altLang="en-US" sz="1800" b="1"/>
              <a:t>и</a:t>
            </a:r>
            <a:r>
              <a:rPr lang="en-US" altLang="ru-RU" sz="1800" b="1"/>
              <a:t> </a:t>
            </a:r>
            <a:r>
              <a:rPr lang="en-US" altLang="en-US" sz="1800" b="1"/>
              <a:t>кино</a:t>
            </a:r>
            <a:r>
              <a:rPr lang="en-US" altLang="ru-RU" sz="1800" b="1"/>
              <a:t>. </a:t>
            </a:r>
            <a:r>
              <a:rPr lang="en-US" altLang="en-US" sz="1800" b="1"/>
              <a:t>Предлагает</a:t>
            </a:r>
            <a:r>
              <a:rPr lang="en-US" altLang="ru-RU" sz="1800" b="1"/>
              <a:t> </a:t>
            </a:r>
            <a:r>
              <a:rPr lang="en-US" altLang="en-US" sz="1800" b="1"/>
              <a:t>уникальные</a:t>
            </a:r>
            <a:r>
              <a:rPr lang="en-US" altLang="ru-RU" sz="1800" b="1"/>
              <a:t> </a:t>
            </a:r>
            <a:r>
              <a:rPr lang="en-US" altLang="en-US" sz="1800" b="1"/>
              <a:t>инструменты</a:t>
            </a:r>
            <a:r>
              <a:rPr lang="en-US" altLang="ru-RU" sz="1800" b="1"/>
              <a:t> </a:t>
            </a:r>
            <a:r>
              <a:rPr lang="en-US" altLang="en-US" sz="1800" b="1"/>
              <a:t>для</a:t>
            </a:r>
            <a:r>
              <a:rPr lang="en-US" altLang="ru-RU" sz="1800" b="1"/>
              <a:t> </a:t>
            </a:r>
            <a:r>
              <a:rPr lang="en-US" altLang="en-US" sz="1800" b="1"/>
              <a:t>создания</a:t>
            </a:r>
            <a:r>
              <a:rPr lang="en-US" altLang="ru-RU" sz="1800" b="1"/>
              <a:t> </a:t>
            </a:r>
            <a:r>
              <a:rPr lang="en-US" altLang="en-US" sz="1800" b="1"/>
              <a:t>высокодетализированных</a:t>
            </a:r>
            <a:r>
              <a:rPr lang="en-US" altLang="ru-RU" sz="1800" b="1"/>
              <a:t> </a:t>
            </a:r>
            <a:r>
              <a:rPr lang="en-US" altLang="en-US" sz="1800" b="1"/>
              <a:t>моделей</a:t>
            </a:r>
            <a:r>
              <a:rPr lang="en-US" altLang="ru-RU" sz="1800" b="1"/>
              <a:t>. </a:t>
            </a:r>
          </a:p>
          <a:p>
            <a:r>
              <a:rPr lang="en-US" altLang="en-US" sz="1800" b="1"/>
              <a:t>Выбор</a:t>
            </a:r>
            <a:r>
              <a:rPr lang="en-US" altLang="ru-RU" sz="1800" b="1"/>
              <a:t> </a:t>
            </a:r>
            <a:r>
              <a:rPr lang="en-US" altLang="en-US" sz="1800" b="1"/>
              <a:t>программы</a:t>
            </a:r>
            <a:r>
              <a:rPr lang="en-US" altLang="ru-RU" sz="1800" b="1"/>
              <a:t> </a:t>
            </a:r>
            <a:r>
              <a:rPr lang="en-US" altLang="en-US" sz="1800" b="1"/>
              <a:t>зависит</a:t>
            </a:r>
            <a:r>
              <a:rPr lang="en-US" altLang="ru-RU" sz="1800" b="1"/>
              <a:t> </a:t>
            </a:r>
            <a:r>
              <a:rPr lang="en-US" altLang="en-US" sz="1800" b="1"/>
              <a:t>от</a:t>
            </a:r>
            <a:r>
              <a:rPr lang="en-US" altLang="ru-RU" sz="1800" b="1"/>
              <a:t> </a:t>
            </a:r>
            <a:r>
              <a:rPr lang="en-US" altLang="en-US" sz="1800" b="1"/>
              <a:t>конкретных</a:t>
            </a:r>
            <a:r>
              <a:rPr lang="en-US" altLang="ru-RU" sz="1800" b="1"/>
              <a:t> </a:t>
            </a:r>
            <a:r>
              <a:rPr lang="en-US" altLang="en-US" sz="1800" b="1"/>
              <a:t>задач</a:t>
            </a:r>
            <a:r>
              <a:rPr lang="en-US" altLang="ru-RU" sz="1800" b="1"/>
              <a:t> </a:t>
            </a:r>
            <a:r>
              <a:rPr lang="en-US" altLang="en-US" sz="1800" b="1"/>
              <a:t>и</a:t>
            </a:r>
            <a:r>
              <a:rPr lang="en-US" altLang="ru-RU" sz="1800" b="1"/>
              <a:t> </a:t>
            </a:r>
            <a:r>
              <a:rPr lang="en-US" altLang="en-US" sz="1800" b="1"/>
              <a:t>предпочтений</a:t>
            </a:r>
            <a:r>
              <a:rPr lang="en-US" altLang="ru-RU" sz="1800" b="1"/>
              <a:t> </a:t>
            </a:r>
            <a:r>
              <a:rPr lang="en-US" altLang="en-US" sz="1800" b="1"/>
              <a:t>пользователя</a:t>
            </a:r>
            <a:r>
              <a:rPr lang="en-US" altLang="ru-RU" sz="1800" b="1"/>
              <a:t>.</a:t>
            </a:r>
          </a:p>
          <a:p>
            <a:endParaRPr lang="en-US" altLang="ru-RU" sz="1800" b="1"/>
          </a:p>
          <a:p>
            <a:endParaRPr lang="en-US" altLang="ru-RU" sz="18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636912"/>
            <a:ext cx="84296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7" y="908720"/>
            <a:ext cx="7715304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alt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/>
            </a:r>
            <a:br>
              <a:rPr kumimoji="0" lang="ru-RU" alt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alt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Adobe Garamond Pro" pitchFamily="18" charset="0"/>
                <a:ea typeface="+mn-ea"/>
                <a:cs typeface="+mn-cs"/>
              </a:rPr>
              <a:t/>
            </a:r>
            <a:br>
              <a:rPr kumimoji="0" lang="ru-RU" alt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Adobe Garamond Pro" pitchFamily="18" charset="0"/>
                <a:ea typeface="+mn-ea"/>
                <a:cs typeface="+mn-cs"/>
              </a:rPr>
            </a:br>
            <a:r>
              <a:rPr kumimoji="0" lang="ru-RU" alt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/>
            </a:r>
            <a:br>
              <a:rPr kumimoji="0" lang="ru-RU" alt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ru-RU" alt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alt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alt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alt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alt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/>
            </a:r>
            <a:br>
              <a:rPr kumimoji="0" lang="ru-RU" alt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ru-RU" alt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4348" y="642918"/>
            <a:ext cx="7858180" cy="52864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714357"/>
            <a:ext cx="735811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3200" b="1" dirty="0" smtClean="0">
                <a:solidFill>
                  <a:srgbClr val="002060"/>
                </a:solidFill>
              </a:rPr>
              <a:t>В настоящее время главное направление модернизации российского образования - обеспечить его новое качество. 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Это можно сделать, совершенствуя методическую систему обучения включением актуального содержания и использованием современных средств обучения.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142985"/>
            <a:ext cx="7772400" cy="4714907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 dirty="0">
              <a:ln w="28575">
                <a:solidFill>
                  <a:srgbClr val="002060"/>
                </a:solidFill>
              </a:ln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142984"/>
            <a:ext cx="7564463" cy="4286280"/>
          </a:xfrm>
        </p:spPr>
        <p:txBody>
          <a:bodyPr>
            <a:noAutofit/>
          </a:bodyPr>
          <a:lstStyle/>
          <a:p>
            <a:r>
              <a:rPr lang="ru-RU" sz="2100" dirty="0" smtClean="0">
                <a:solidFill>
                  <a:srgbClr val="002060"/>
                </a:solidFill>
              </a:rPr>
              <a:t>Внимание к таким областям науки как робототехника и компьютерное моделирование на государственном уровне подтверждается указом президента Российской Федерации от 16.12.2015 г. N 623 «Об утверждении</a:t>
            </a:r>
            <a:br>
              <a:rPr lang="ru-RU" sz="2100" dirty="0" smtClean="0">
                <a:solidFill>
                  <a:srgbClr val="002060"/>
                </a:solidFill>
              </a:rPr>
            </a:br>
            <a:r>
              <a:rPr lang="ru-RU" sz="2100" dirty="0" smtClean="0">
                <a:solidFill>
                  <a:srgbClr val="002060"/>
                </a:solidFill>
              </a:rPr>
              <a:t>приоритетных направлений развития науки, технологий и техники в Российской Федерации и перечня критических технологий Российской Федерации». </a:t>
            </a:r>
            <a:br>
              <a:rPr lang="ru-RU" sz="2100" dirty="0" smtClean="0">
                <a:solidFill>
                  <a:srgbClr val="002060"/>
                </a:solidFill>
              </a:rPr>
            </a:br>
            <a:r>
              <a:rPr lang="ru-RU" sz="2100" dirty="0" smtClean="0">
                <a:solidFill>
                  <a:srgbClr val="002060"/>
                </a:solidFill>
              </a:rPr>
              <a:t>Включение в содержание учебного предмета «Технология» направлений робототехника, 3D моделирование, </a:t>
            </a:r>
            <a:r>
              <a:rPr lang="ru-RU" sz="2100" dirty="0" err="1" smtClean="0">
                <a:solidFill>
                  <a:srgbClr val="002060"/>
                </a:solidFill>
              </a:rPr>
              <a:t>прототипирование</a:t>
            </a:r>
            <a:r>
              <a:rPr lang="ru-RU" sz="2100" dirty="0" smtClean="0">
                <a:solidFill>
                  <a:srgbClr val="002060"/>
                </a:solidFill>
              </a:rPr>
              <a:t>, макетирование является крайне актуальным.</a:t>
            </a:r>
            <a:br>
              <a:rPr lang="ru-RU" sz="2100" dirty="0" smtClean="0">
                <a:solidFill>
                  <a:srgbClr val="002060"/>
                </a:solidFill>
              </a:rPr>
            </a:br>
            <a:endParaRPr lang="ru-RU" sz="21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142984"/>
            <a:ext cx="7772400" cy="28575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642919"/>
            <a:ext cx="7772400" cy="500065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Некоторые образовательные технологии для обучения 3D-моделированию, макетированию и </a:t>
            </a:r>
            <a:r>
              <a:rPr lang="ru-RU" sz="2800" b="1" dirty="0" err="1" smtClean="0">
                <a:solidFill>
                  <a:srgbClr val="002060"/>
                </a:solidFill>
              </a:rPr>
              <a:t>прототипированию</a:t>
            </a:r>
            <a:r>
              <a:rPr lang="ru-RU" sz="2800" b="1" dirty="0" smtClean="0">
                <a:solidFill>
                  <a:srgbClr val="002060"/>
                </a:solidFill>
              </a:rPr>
              <a:t> на уроках труда:</a:t>
            </a:r>
            <a:endParaRPr lang="ru-RU" sz="28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</a:rPr>
              <a:t> Проектная деятельность</a:t>
            </a:r>
            <a:r>
              <a:rPr lang="ru-RU" sz="2800" dirty="0" smtClean="0">
                <a:solidFill>
                  <a:srgbClr val="00206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</a:rPr>
              <a:t> Использование 3D-контента</a:t>
            </a:r>
            <a:r>
              <a:rPr lang="ru-RU" sz="2800" dirty="0" smtClean="0">
                <a:solidFill>
                  <a:srgbClr val="00206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</a:rPr>
              <a:t> Работа через интерактивную доску</a:t>
            </a:r>
            <a:r>
              <a:rPr lang="ru-RU" sz="2800" dirty="0" smtClean="0">
                <a:solidFill>
                  <a:srgbClr val="00206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</a:rPr>
              <a:t> Использование 3D-принтеров</a:t>
            </a:r>
            <a:r>
              <a:rPr lang="ru-RU" sz="2800" dirty="0" smtClean="0">
                <a:solidFill>
                  <a:srgbClr val="00206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</a:rPr>
              <a:t> Применение 3D-ручек</a:t>
            </a:r>
            <a:r>
              <a:rPr lang="ru-RU" sz="2800" dirty="0" smtClean="0">
                <a:solidFill>
                  <a:srgbClr val="00206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</a:rPr>
              <a:t> Использование компьютерных программ</a:t>
            </a:r>
            <a:r>
              <a:rPr lang="ru-RU" sz="2800" dirty="0" smtClean="0">
                <a:solidFill>
                  <a:srgbClr val="002060"/>
                </a:solidFill>
              </a:rPr>
              <a:t>. </a:t>
            </a:r>
          </a:p>
          <a:p>
            <a:endParaRPr lang="ru-RU" sz="28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142985"/>
            <a:ext cx="7772400" cy="242889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642919"/>
            <a:ext cx="7772400" cy="5786477"/>
          </a:xfrm>
          <a:solidFill>
            <a:schemeClr val="bg1">
              <a:lumMod val="95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160" b="1" dirty="0" smtClean="0">
                <a:solidFill>
                  <a:srgbClr val="002060"/>
                </a:solidFill>
              </a:rPr>
              <a:t>3D-контент — это реалистичные динамичные изображения, созданные с использованием компьютерных программ, специальных алгоритмов и трёхмерных моделей.</a:t>
            </a:r>
          </a:p>
          <a:p>
            <a:r>
              <a:rPr lang="ru-RU" sz="2160" b="1" dirty="0" smtClean="0">
                <a:solidFill>
                  <a:srgbClr val="002060"/>
                </a:solidFill>
              </a:rPr>
              <a:t>Применение 3D-контента дает возможность наглядно объяснять ученикам школьную программу, способствует «погружению» в тему изучаемого предмета в ходе урока и позволяет мобильно переходить от целой структуры к отдельным ее элементам, от сложного к простому и наоборот. Для реализации материально-технических условий подходит любой учебный кабинет образовательного учреждения.</a:t>
            </a:r>
          </a:p>
          <a:p>
            <a:r>
              <a:rPr lang="ru-RU" sz="2160" b="1" dirty="0" smtClean="0">
                <a:solidFill>
                  <a:srgbClr val="002060"/>
                </a:solidFill>
              </a:rPr>
              <a:t>3D </a:t>
            </a:r>
            <a:r>
              <a:rPr lang="ru-RU" sz="2160" b="1" dirty="0" err="1" smtClean="0">
                <a:solidFill>
                  <a:srgbClr val="002060"/>
                </a:solidFill>
              </a:rPr>
              <a:t>ContentCentral</a:t>
            </a:r>
            <a:r>
              <a:rPr lang="ru-RU" sz="2160" b="1" dirty="0" smtClean="0">
                <a:solidFill>
                  <a:srgbClr val="002060"/>
                </a:solidFill>
              </a:rPr>
              <a:t> — бесплатный сервис для поиска, настройки, загрузки и запроса 2D и 3D деталей и сборок, 2D-блоков, библиотечных функций и макросов. </a:t>
            </a:r>
          </a:p>
          <a:p>
            <a:r>
              <a:rPr lang="ru-RU" sz="2160" b="1" dirty="0" smtClean="0">
                <a:solidFill>
                  <a:srgbClr val="002060"/>
                </a:solidFill>
              </a:rPr>
              <a:t>Также в 3D </a:t>
            </a:r>
            <a:r>
              <a:rPr lang="ru-RU" sz="2160" b="1" dirty="0" err="1" smtClean="0">
                <a:solidFill>
                  <a:srgbClr val="002060"/>
                </a:solidFill>
              </a:rPr>
              <a:t>ContentCentral</a:t>
            </a:r>
            <a:r>
              <a:rPr lang="ru-RU" sz="2160" b="1" dirty="0" smtClean="0">
                <a:solidFill>
                  <a:srgbClr val="002060"/>
                </a:solidFill>
              </a:rPr>
              <a:t> есть библиотека поставщика, где поставщики публикуют каталоги моделей, которые пользователи могут бесплатно скачать. Библиотека пользователя позволяет загружать модели, которые отдельные пользователи могут поделиться с другими пользователями. </a:t>
            </a:r>
          </a:p>
          <a:p>
            <a:r>
              <a:rPr lang="ru-RU" sz="2160" b="1" dirty="0" smtClean="0">
                <a:solidFill>
                  <a:srgbClr val="002060"/>
                </a:solidFill>
              </a:rPr>
              <a:t>Это большое количество моделей персонажей, мебели, транспортных средств и зданий.</a:t>
            </a:r>
          </a:p>
          <a:p>
            <a:endParaRPr lang="ru-RU" sz="216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35"/>
            <a:ext cx="8229600" cy="1062990"/>
          </a:xfrm>
        </p:spPr>
        <p:txBody>
          <a:bodyPr>
            <a:normAutofit/>
          </a:bodyPr>
          <a:lstStyle/>
          <a:p>
            <a:r>
              <a:rPr lang="en-US" altLang="en-US" sz="3110" b="1">
                <a:solidFill>
                  <a:srgbClr val="002060"/>
                </a:solidFill>
                <a:sym typeface="+mn-ea"/>
              </a:rPr>
              <a:t>Работа</a:t>
            </a:r>
            <a:r>
              <a:rPr lang="en-US" altLang="ru-RU" sz="3110" b="1">
                <a:solidFill>
                  <a:srgbClr val="002060"/>
                </a:solidFill>
                <a:sym typeface="+mn-ea"/>
              </a:rPr>
              <a:t> </a:t>
            </a:r>
            <a:r>
              <a:rPr lang="en-US" altLang="en-US" sz="3110" b="1">
                <a:solidFill>
                  <a:srgbClr val="002060"/>
                </a:solidFill>
                <a:sym typeface="+mn-ea"/>
              </a:rPr>
              <a:t>через</a:t>
            </a:r>
            <a:r>
              <a:rPr lang="en-US" altLang="ru-RU" sz="3110" b="1">
                <a:solidFill>
                  <a:srgbClr val="002060"/>
                </a:solidFill>
                <a:sym typeface="+mn-ea"/>
              </a:rPr>
              <a:t> </a:t>
            </a:r>
            <a:r>
              <a:rPr lang="en-US" altLang="en-US" sz="3110" b="1">
                <a:solidFill>
                  <a:srgbClr val="002060"/>
                </a:solidFill>
                <a:sym typeface="+mn-ea"/>
              </a:rPr>
              <a:t>интерактивную</a:t>
            </a:r>
            <a:r>
              <a:rPr lang="en-US" altLang="ru-RU" sz="3110" b="1">
                <a:solidFill>
                  <a:srgbClr val="002060"/>
                </a:solidFill>
                <a:sym typeface="+mn-ea"/>
              </a:rPr>
              <a:t> </a:t>
            </a:r>
            <a:r>
              <a:rPr lang="en-US" altLang="en-US" sz="3110" b="1">
                <a:solidFill>
                  <a:srgbClr val="002060"/>
                </a:solidFill>
                <a:sym typeface="+mn-ea"/>
              </a:rPr>
              <a:t>доску</a:t>
            </a:r>
            <a:r>
              <a:rPr lang="en-US" altLang="ru-RU" sz="3110" b="1">
                <a:solidFill>
                  <a:srgbClr val="002060"/>
                </a:solidFill>
                <a:sym typeface="+mn-ea"/>
              </a:rPr>
              <a:t> </a:t>
            </a:r>
            <a:r>
              <a:rPr lang="ru-RU" altLang="en-US" sz="3110" b="1">
                <a:solidFill>
                  <a:srgbClr val="002060"/>
                </a:solidFill>
                <a:sym typeface="+mn-ea"/>
              </a:rPr>
              <a:t>позволяет: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57200" y="942340"/>
            <a:ext cx="8229600" cy="5436235"/>
          </a:xfrm>
        </p:spPr>
        <p:txBody>
          <a:bodyPr>
            <a:noAutofit/>
          </a:bodyPr>
          <a:lstStyle/>
          <a:p>
            <a:r>
              <a:rPr lang="en-US" altLang="en-US" sz="1900" b="1"/>
              <a:t>Более</a:t>
            </a:r>
            <a:r>
              <a:rPr lang="en-US" altLang="ru-RU" sz="1900" b="1"/>
              <a:t> </a:t>
            </a:r>
            <a:r>
              <a:rPr lang="en-US" altLang="en-US" sz="1900" b="1"/>
              <a:t>детально</a:t>
            </a:r>
            <a:r>
              <a:rPr lang="en-US" altLang="ru-RU" sz="1900" b="1"/>
              <a:t> </a:t>
            </a:r>
            <a:r>
              <a:rPr lang="en-US" altLang="en-US" sz="1900" b="1"/>
              <a:t>продумывать</a:t>
            </a:r>
            <a:r>
              <a:rPr lang="en-US" altLang="ru-RU" sz="1900" b="1"/>
              <a:t> </a:t>
            </a:r>
            <a:r>
              <a:rPr lang="en-US" altLang="en-US" sz="1900" b="1"/>
              <a:t>каждый</a:t>
            </a:r>
            <a:r>
              <a:rPr lang="en-US" altLang="ru-RU" sz="1900" b="1"/>
              <a:t> </a:t>
            </a:r>
            <a:r>
              <a:rPr lang="en-US" altLang="en-US" sz="1900" b="1"/>
              <a:t>элемент</a:t>
            </a:r>
            <a:r>
              <a:rPr lang="en-US" altLang="ru-RU" sz="1900" b="1"/>
              <a:t> </a:t>
            </a:r>
            <a:r>
              <a:rPr lang="en-US" altLang="en-US" sz="1900" b="1"/>
              <a:t>при</a:t>
            </a:r>
            <a:r>
              <a:rPr lang="en-US" altLang="ru-RU" sz="1900" b="1"/>
              <a:t> </a:t>
            </a:r>
            <a:r>
              <a:rPr lang="en-US" altLang="en-US" sz="1900" b="1"/>
              <a:t>выполнении</a:t>
            </a:r>
            <a:r>
              <a:rPr lang="en-US" altLang="ru-RU" sz="1900" b="1"/>
              <a:t> </a:t>
            </a:r>
            <a:r>
              <a:rPr lang="en-US" altLang="en-US" sz="1900" b="1"/>
              <a:t>групповых</a:t>
            </a:r>
            <a:r>
              <a:rPr lang="en-US" altLang="ru-RU" sz="1900" b="1"/>
              <a:t> </a:t>
            </a:r>
            <a:r>
              <a:rPr lang="en-US" altLang="en-US" sz="1900" b="1"/>
              <a:t>проектов</a:t>
            </a:r>
            <a:r>
              <a:rPr lang="en-US" altLang="ru-RU" sz="1900" b="1"/>
              <a:t>. </a:t>
            </a:r>
            <a:r>
              <a:rPr lang="en-US" altLang="en-US" sz="1900" b="1"/>
              <a:t>Обучающиеся</a:t>
            </a:r>
            <a:r>
              <a:rPr lang="en-US" altLang="ru-RU" sz="1900" b="1"/>
              <a:t> </a:t>
            </a:r>
            <a:r>
              <a:rPr lang="en-US" altLang="en-US" sz="1900" b="1"/>
              <a:t>могут</a:t>
            </a:r>
            <a:r>
              <a:rPr lang="en-US" altLang="ru-RU" sz="1900" b="1"/>
              <a:t> </a:t>
            </a:r>
            <a:r>
              <a:rPr lang="en-US" altLang="en-US" sz="1900" b="1"/>
              <a:t>обсуждать</a:t>
            </a:r>
            <a:r>
              <a:rPr lang="en-US" altLang="ru-RU" sz="1900" b="1"/>
              <a:t> </a:t>
            </a:r>
            <a:r>
              <a:rPr lang="en-US" altLang="en-US" sz="1900" b="1"/>
              <a:t>и</a:t>
            </a:r>
            <a:r>
              <a:rPr lang="en-US" altLang="ru-RU" sz="1900" b="1"/>
              <a:t> </a:t>
            </a:r>
            <a:r>
              <a:rPr lang="en-US" altLang="en-US" sz="1900" b="1"/>
              <a:t>редактировать</a:t>
            </a:r>
            <a:r>
              <a:rPr lang="en-US" altLang="ru-RU" sz="1900" b="1"/>
              <a:t> </a:t>
            </a:r>
            <a:r>
              <a:rPr lang="en-US" altLang="en-US" sz="1900" b="1"/>
              <a:t>проект</a:t>
            </a:r>
            <a:r>
              <a:rPr lang="en-US" altLang="ru-RU" sz="1900" b="1"/>
              <a:t>, </a:t>
            </a:r>
            <a:r>
              <a:rPr lang="en-US" altLang="en-US" sz="1900" b="1"/>
              <a:t>как</a:t>
            </a:r>
            <a:r>
              <a:rPr lang="en-US" altLang="ru-RU" sz="1900" b="1"/>
              <a:t> </a:t>
            </a:r>
            <a:r>
              <a:rPr lang="en-US" altLang="en-US" sz="1900" b="1"/>
              <a:t>будто</a:t>
            </a:r>
            <a:r>
              <a:rPr lang="en-US" altLang="ru-RU" sz="1900" b="1"/>
              <a:t> </a:t>
            </a:r>
            <a:r>
              <a:rPr lang="en-US" altLang="en-US" sz="1900" b="1"/>
              <a:t>в</a:t>
            </a:r>
            <a:r>
              <a:rPr lang="en-US" altLang="ru-RU" sz="1900" b="1"/>
              <a:t> </a:t>
            </a:r>
            <a:r>
              <a:rPr lang="en-US" altLang="en-US" sz="1900" b="1"/>
              <a:t>их</a:t>
            </a:r>
            <a:r>
              <a:rPr lang="en-US" altLang="ru-RU" sz="1900" b="1"/>
              <a:t> </a:t>
            </a:r>
            <a:r>
              <a:rPr lang="en-US" altLang="en-US" sz="1900" b="1"/>
              <a:t>руках</a:t>
            </a:r>
            <a:r>
              <a:rPr lang="en-US" altLang="ru-RU" sz="1900" b="1"/>
              <a:t> </a:t>
            </a:r>
            <a:r>
              <a:rPr lang="en-US" altLang="en-US" sz="1900" b="1"/>
              <a:t>не</a:t>
            </a:r>
            <a:r>
              <a:rPr lang="en-US" altLang="ru-RU" sz="1900" b="1"/>
              <a:t> </a:t>
            </a:r>
            <a:r>
              <a:rPr lang="en-US" altLang="en-US" sz="1900" b="1"/>
              <a:t>компьютерная</a:t>
            </a:r>
            <a:r>
              <a:rPr lang="en-US" altLang="ru-RU" sz="1900" b="1"/>
              <a:t> </a:t>
            </a:r>
            <a:r>
              <a:rPr lang="en-US" altLang="en-US" sz="1900" b="1"/>
              <a:t>мышь</a:t>
            </a:r>
            <a:r>
              <a:rPr lang="en-US" altLang="ru-RU" sz="1900" b="1"/>
              <a:t>, </a:t>
            </a:r>
            <a:r>
              <a:rPr lang="en-US" altLang="en-US" sz="1900" b="1"/>
              <a:t>а</a:t>
            </a:r>
            <a:r>
              <a:rPr lang="en-US" altLang="ru-RU" sz="1900" b="1"/>
              <a:t> </a:t>
            </a:r>
            <a:r>
              <a:rPr lang="en-US" altLang="en-US" sz="1900" b="1"/>
              <a:t>реальные</a:t>
            </a:r>
            <a:r>
              <a:rPr lang="en-US" altLang="ru-RU" sz="1900" b="1"/>
              <a:t> </a:t>
            </a:r>
            <a:r>
              <a:rPr lang="en-US" altLang="en-US" sz="1900" b="1"/>
              <a:t>приборы</a:t>
            </a:r>
            <a:r>
              <a:rPr lang="en-US" altLang="ru-RU" sz="1900" b="1"/>
              <a:t>, </a:t>
            </a:r>
            <a:r>
              <a:rPr lang="en-US" altLang="en-US" sz="1900" b="1"/>
              <a:t>которые</a:t>
            </a:r>
            <a:r>
              <a:rPr lang="en-US" altLang="ru-RU" sz="1900" b="1"/>
              <a:t> </a:t>
            </a:r>
            <a:r>
              <a:rPr lang="en-US" altLang="en-US" sz="1900" b="1"/>
              <a:t>позволяют</a:t>
            </a:r>
            <a:r>
              <a:rPr lang="en-US" altLang="ru-RU" sz="1900" b="1"/>
              <a:t> </a:t>
            </a:r>
            <a:r>
              <a:rPr lang="en-US" altLang="en-US" sz="1900" b="1"/>
              <a:t>рисовать</a:t>
            </a:r>
            <a:r>
              <a:rPr lang="en-US" altLang="ru-RU" sz="1900" b="1"/>
              <a:t> </a:t>
            </a:r>
            <a:r>
              <a:rPr lang="en-US" altLang="en-US" sz="1900" b="1"/>
              <a:t>в</a:t>
            </a:r>
            <a:r>
              <a:rPr lang="en-US" altLang="ru-RU" sz="1900" b="1"/>
              <a:t> </a:t>
            </a:r>
            <a:r>
              <a:rPr lang="en-US" altLang="en-US" sz="1900" b="1"/>
              <a:t>пространстве</a:t>
            </a:r>
            <a:r>
              <a:rPr lang="en-US" altLang="ru-RU" sz="1900" b="1"/>
              <a:t>. </a:t>
            </a:r>
          </a:p>
          <a:p>
            <a:r>
              <a:rPr lang="en-US" altLang="en-US" sz="1900" b="1"/>
              <a:t>Использовать</a:t>
            </a:r>
            <a:r>
              <a:rPr lang="en-US" altLang="ru-RU" sz="1900" b="1"/>
              <a:t> </a:t>
            </a:r>
            <a:r>
              <a:rPr lang="en-US" altLang="en-US" sz="1900" b="1"/>
              <a:t>доску</a:t>
            </a:r>
            <a:r>
              <a:rPr lang="en-US" altLang="ru-RU" sz="1900" b="1"/>
              <a:t> </a:t>
            </a:r>
            <a:r>
              <a:rPr lang="en-US" altLang="en-US" sz="1900" b="1"/>
              <a:t>для</a:t>
            </a:r>
            <a:r>
              <a:rPr lang="en-US" altLang="ru-RU" sz="1900" b="1"/>
              <a:t> </a:t>
            </a:r>
            <a:r>
              <a:rPr lang="en-US" altLang="en-US" sz="1900" b="1"/>
              <a:t>наглядного</a:t>
            </a:r>
            <a:r>
              <a:rPr lang="en-US" altLang="ru-RU" sz="1900" b="1"/>
              <a:t> </a:t>
            </a:r>
            <a:r>
              <a:rPr lang="en-US" altLang="en-US" sz="1900" b="1"/>
              <a:t>объяснения</a:t>
            </a:r>
            <a:r>
              <a:rPr lang="en-US" altLang="ru-RU" sz="1900" b="1"/>
              <a:t> </a:t>
            </a:r>
            <a:r>
              <a:rPr lang="en-US" altLang="en-US" sz="1900" b="1"/>
              <a:t>нового</a:t>
            </a:r>
            <a:r>
              <a:rPr lang="en-US" altLang="ru-RU" sz="1900" b="1"/>
              <a:t> </a:t>
            </a:r>
            <a:r>
              <a:rPr lang="en-US" altLang="en-US" sz="1900" b="1"/>
              <a:t>материала</a:t>
            </a:r>
            <a:r>
              <a:rPr lang="en-US" altLang="ru-RU" sz="1900" b="1"/>
              <a:t>. </a:t>
            </a:r>
            <a:r>
              <a:rPr lang="en-US" altLang="en-US" sz="1900" b="1"/>
              <a:t>Это</a:t>
            </a:r>
            <a:r>
              <a:rPr lang="en-US" altLang="ru-RU" sz="1900" b="1"/>
              <a:t> </a:t>
            </a:r>
            <a:r>
              <a:rPr lang="en-US" altLang="en-US" sz="1900" b="1"/>
              <a:t>даёт</a:t>
            </a:r>
            <a:r>
              <a:rPr lang="en-US" altLang="ru-RU" sz="1900" b="1"/>
              <a:t> </a:t>
            </a:r>
            <a:r>
              <a:rPr lang="en-US" altLang="en-US" sz="1900" b="1"/>
              <a:t>возможность</a:t>
            </a:r>
            <a:r>
              <a:rPr lang="en-US" altLang="ru-RU" sz="1900" b="1"/>
              <a:t> </a:t>
            </a:r>
            <a:r>
              <a:rPr lang="" altLang="en-US" sz="1900" b="1"/>
              <a:t>«</a:t>
            </a:r>
            <a:r>
              <a:rPr lang="en-US" altLang="en-US" sz="1900" b="1"/>
              <a:t>погружать</a:t>
            </a:r>
            <a:r>
              <a:rPr lang="" altLang="en-US" sz="1900" b="1"/>
              <a:t>»</a:t>
            </a:r>
            <a:r>
              <a:rPr lang="en-US" altLang="ru-RU" sz="1900" b="1"/>
              <a:t> </a:t>
            </a:r>
            <a:r>
              <a:rPr lang="en-US" altLang="en-US" sz="1900" b="1"/>
              <a:t>учеников</a:t>
            </a:r>
            <a:r>
              <a:rPr lang="en-US" altLang="ru-RU" sz="1900" b="1"/>
              <a:t> </a:t>
            </a:r>
            <a:r>
              <a:rPr lang="en-US" altLang="en-US" sz="1900" b="1"/>
              <a:t>в</a:t>
            </a:r>
            <a:r>
              <a:rPr lang="en-US" altLang="ru-RU" sz="1900" b="1"/>
              <a:t> </a:t>
            </a:r>
            <a:r>
              <a:rPr lang="en-US" altLang="en-US" sz="1900" b="1"/>
              <a:t>тему</a:t>
            </a:r>
            <a:r>
              <a:rPr lang="en-US" altLang="ru-RU" sz="1900" b="1"/>
              <a:t> </a:t>
            </a:r>
            <a:r>
              <a:rPr lang="en-US" altLang="en-US" sz="1900" b="1"/>
              <a:t>изучаемого</a:t>
            </a:r>
            <a:r>
              <a:rPr lang="en-US" altLang="ru-RU" sz="1900" b="1"/>
              <a:t> </a:t>
            </a:r>
            <a:r>
              <a:rPr lang="en-US" altLang="en-US" sz="1900" b="1"/>
              <a:t>предмета</a:t>
            </a:r>
            <a:r>
              <a:rPr lang="en-US" altLang="ru-RU" sz="1900" b="1"/>
              <a:t> </a:t>
            </a:r>
            <a:r>
              <a:rPr lang="en-US" altLang="en-US" sz="1900" b="1"/>
              <a:t>и</a:t>
            </a:r>
            <a:r>
              <a:rPr lang="en-US" altLang="ru-RU" sz="1900" b="1"/>
              <a:t> </a:t>
            </a:r>
            <a:r>
              <a:rPr lang="en-US" altLang="en-US" sz="1900" b="1"/>
              <a:t>переходить</a:t>
            </a:r>
            <a:r>
              <a:rPr lang="en-US" altLang="ru-RU" sz="1900" b="1"/>
              <a:t> </a:t>
            </a:r>
            <a:r>
              <a:rPr lang="en-US" altLang="en-US" sz="1900" b="1"/>
              <a:t>от</a:t>
            </a:r>
            <a:r>
              <a:rPr lang="en-US" altLang="ru-RU" sz="1900" b="1"/>
              <a:t> </a:t>
            </a:r>
            <a:r>
              <a:rPr lang="en-US" altLang="en-US" sz="1900" b="1"/>
              <a:t>целой</a:t>
            </a:r>
            <a:r>
              <a:rPr lang="en-US" altLang="ru-RU" sz="1900" b="1"/>
              <a:t> </a:t>
            </a:r>
            <a:r>
              <a:rPr lang="en-US" altLang="en-US" sz="1900" b="1"/>
              <a:t>структуры</a:t>
            </a:r>
            <a:r>
              <a:rPr lang="en-US" altLang="ru-RU" sz="1900" b="1"/>
              <a:t> </a:t>
            </a:r>
            <a:r>
              <a:rPr lang="en-US" altLang="en-US" sz="1900" b="1"/>
              <a:t>к</a:t>
            </a:r>
            <a:r>
              <a:rPr lang="en-US" altLang="ru-RU" sz="1900" b="1"/>
              <a:t> </a:t>
            </a:r>
            <a:r>
              <a:rPr lang="en-US" altLang="en-US" sz="1900" b="1"/>
              <a:t>отдельным</a:t>
            </a:r>
            <a:r>
              <a:rPr lang="en-US" altLang="ru-RU" sz="1900" b="1"/>
              <a:t> </a:t>
            </a:r>
            <a:r>
              <a:rPr lang="en-US" altLang="en-US" sz="1900" b="1"/>
              <a:t>её</a:t>
            </a:r>
            <a:r>
              <a:rPr lang="en-US" altLang="ru-RU" sz="1900" b="1"/>
              <a:t> </a:t>
            </a:r>
            <a:r>
              <a:rPr lang="en-US" altLang="en-US" sz="1900" b="1"/>
              <a:t>элементам</a:t>
            </a:r>
            <a:r>
              <a:rPr lang="en-US" altLang="ru-RU" sz="1900" b="1"/>
              <a:t>, </a:t>
            </a:r>
            <a:r>
              <a:rPr lang="en-US" altLang="en-US" sz="1900" b="1"/>
              <a:t>от</a:t>
            </a:r>
            <a:r>
              <a:rPr lang="en-US" altLang="ru-RU" sz="1900" b="1"/>
              <a:t> </a:t>
            </a:r>
            <a:r>
              <a:rPr lang="en-US" altLang="en-US" sz="1900" b="1"/>
              <a:t>сложного</a:t>
            </a:r>
            <a:r>
              <a:rPr lang="en-US" altLang="ru-RU" sz="1900" b="1"/>
              <a:t> </a:t>
            </a:r>
            <a:r>
              <a:rPr lang="en-US" altLang="en-US" sz="1900" b="1"/>
              <a:t>к</a:t>
            </a:r>
            <a:r>
              <a:rPr lang="en-US" altLang="ru-RU" sz="1900" b="1"/>
              <a:t> </a:t>
            </a:r>
            <a:r>
              <a:rPr lang="en-US" altLang="en-US" sz="1900" b="1"/>
              <a:t>простому</a:t>
            </a:r>
            <a:r>
              <a:rPr lang="en-US" altLang="ru-RU" sz="1900" b="1"/>
              <a:t> </a:t>
            </a:r>
            <a:r>
              <a:rPr lang="en-US" altLang="en-US" sz="1900" b="1"/>
              <a:t>и</a:t>
            </a:r>
            <a:r>
              <a:rPr lang="en-US" altLang="ru-RU" sz="1900" b="1"/>
              <a:t> </a:t>
            </a:r>
            <a:r>
              <a:rPr lang="en-US" altLang="en-US" sz="1900" b="1"/>
              <a:t>наоборот</a:t>
            </a:r>
            <a:r>
              <a:rPr lang="en-US" altLang="ru-RU" sz="1900" b="1"/>
              <a:t>. </a:t>
            </a:r>
          </a:p>
          <a:p>
            <a:r>
              <a:rPr lang="en-US" altLang="en-US" sz="1900" b="1"/>
              <a:t>Например</a:t>
            </a:r>
            <a:r>
              <a:rPr lang="en-US" altLang="ru-RU" sz="1900" b="1"/>
              <a:t>, </a:t>
            </a:r>
            <a:r>
              <a:rPr lang="en-US" altLang="en-US" sz="1900" b="1"/>
              <a:t>на</a:t>
            </a:r>
            <a:r>
              <a:rPr lang="en-US" altLang="ru-RU" sz="1900" b="1"/>
              <a:t> </a:t>
            </a:r>
            <a:r>
              <a:rPr lang="en-US" altLang="en-US" sz="1900" b="1"/>
              <a:t>уроке</a:t>
            </a:r>
            <a:r>
              <a:rPr lang="en-US" altLang="ru-RU" sz="1900" b="1"/>
              <a:t> </a:t>
            </a:r>
            <a:r>
              <a:rPr lang="en-US" altLang="en-US" sz="1900" b="1"/>
              <a:t>по</a:t>
            </a:r>
            <a:r>
              <a:rPr lang="en-US" altLang="ru-RU" sz="1900" b="1"/>
              <a:t> </a:t>
            </a:r>
            <a:r>
              <a:rPr lang="en-US" altLang="en-US" sz="1900" b="1"/>
              <a:t>теме</a:t>
            </a:r>
            <a:r>
              <a:rPr lang="en-US" altLang="ru-RU" sz="1900" b="1"/>
              <a:t> </a:t>
            </a:r>
            <a:r>
              <a:rPr lang="" altLang="en-US" sz="1900" b="1"/>
              <a:t>«</a:t>
            </a:r>
            <a:r>
              <a:rPr lang="en-US" altLang="en-US" sz="1900" b="1"/>
              <a:t>Планировка</a:t>
            </a:r>
            <a:r>
              <a:rPr lang="en-US" altLang="ru-RU" sz="1900" b="1"/>
              <a:t> </a:t>
            </a:r>
            <a:r>
              <a:rPr lang="en-US" altLang="en-US" sz="1900" b="1"/>
              <a:t>комнаты</a:t>
            </a:r>
            <a:r>
              <a:rPr lang="en-US" altLang="ru-RU" sz="1900" b="1"/>
              <a:t> </a:t>
            </a:r>
            <a:r>
              <a:rPr lang="en-US" altLang="en-US" sz="1900" b="1"/>
              <a:t>с</a:t>
            </a:r>
            <a:r>
              <a:rPr lang="en-US" altLang="ru-RU" sz="1900" b="1"/>
              <a:t> </a:t>
            </a:r>
            <a:r>
              <a:rPr lang="en-US" altLang="en-US" sz="1900" b="1"/>
              <a:t>использованием</a:t>
            </a:r>
            <a:r>
              <a:rPr lang="en-US" altLang="ru-RU" sz="1900" b="1"/>
              <a:t> </a:t>
            </a:r>
            <a:r>
              <a:rPr lang="en-US" altLang="en-US" sz="1900" b="1"/>
              <a:t>программы</a:t>
            </a:r>
            <a:r>
              <a:rPr lang="en-US" altLang="ru-RU" sz="1900" b="1"/>
              <a:t> </a:t>
            </a:r>
            <a:r>
              <a:rPr lang="en-US" altLang="ru-RU" sz="1900" b="1">
                <a:sym typeface="+mn-ea"/>
              </a:rPr>
              <a:t>Roomtodo</a:t>
            </a:r>
            <a:r>
              <a:rPr lang="ru-RU" altLang="en-US" sz="1900" b="1">
                <a:sym typeface="+mn-ea"/>
              </a:rPr>
              <a:t> (</a:t>
            </a:r>
            <a:r>
              <a:rPr lang="en-US" altLang="ru-RU" sz="1900" b="1"/>
              <a:t>https://roomtodo.com/ru/</a:t>
            </a:r>
            <a:r>
              <a:rPr lang="ru-RU" altLang="en-US" sz="1900" b="1">
                <a:sym typeface="+mn-ea"/>
              </a:rPr>
              <a:t>) для </a:t>
            </a:r>
            <a:r>
              <a:rPr lang="en-US" altLang="ru-RU" sz="1900" b="1"/>
              <a:t>3D-</a:t>
            </a:r>
            <a:r>
              <a:rPr lang="en-US" altLang="en-US" sz="1900" b="1"/>
              <a:t>дизайна</a:t>
            </a:r>
            <a:r>
              <a:rPr lang="en-US" altLang="ru-RU" sz="1900" b="1"/>
              <a:t> </a:t>
            </a:r>
            <a:r>
              <a:rPr lang="en-US" altLang="en-US" sz="1900" b="1"/>
              <a:t>и</a:t>
            </a:r>
            <a:r>
              <a:rPr lang="en-US" altLang="ru-RU" sz="1900" b="1"/>
              <a:t> </a:t>
            </a:r>
            <a:r>
              <a:rPr lang="en-US" altLang="en-US" sz="1900" b="1"/>
              <a:t>интерьера</a:t>
            </a:r>
            <a:r>
              <a:rPr lang="" altLang="en-US" sz="1900" b="1"/>
              <a:t>»</a:t>
            </a:r>
            <a:r>
              <a:rPr lang="en-US" altLang="ru-RU" sz="1900" b="1"/>
              <a:t> </a:t>
            </a:r>
            <a:r>
              <a:rPr lang="en-US" altLang="en-US" sz="1900" b="1"/>
              <a:t>учитель</a:t>
            </a:r>
            <a:r>
              <a:rPr lang="en-US" altLang="ru-RU" sz="1900" b="1"/>
              <a:t> </a:t>
            </a:r>
            <a:r>
              <a:rPr lang="en-US" altLang="en-US" sz="1900" b="1"/>
              <a:t>с</a:t>
            </a:r>
            <a:r>
              <a:rPr lang="en-US" altLang="ru-RU" sz="1900" b="1"/>
              <a:t> </a:t>
            </a:r>
            <a:r>
              <a:rPr lang="en-US" altLang="en-US" sz="1900" b="1"/>
              <a:t>использованием</a:t>
            </a:r>
            <a:r>
              <a:rPr lang="en-US" altLang="ru-RU" sz="1900" b="1"/>
              <a:t> </a:t>
            </a:r>
            <a:r>
              <a:rPr lang="en-US" altLang="en-US" sz="1900" b="1"/>
              <a:t>интерактивной</a:t>
            </a:r>
            <a:r>
              <a:rPr lang="en-US" altLang="ru-RU" sz="1900" b="1"/>
              <a:t> </a:t>
            </a:r>
            <a:r>
              <a:rPr lang="en-US" altLang="en-US" sz="1900" b="1"/>
              <a:t>доски</a:t>
            </a:r>
            <a:r>
              <a:rPr lang="en-US" altLang="ru-RU" sz="1900" b="1"/>
              <a:t> </a:t>
            </a:r>
            <a:r>
              <a:rPr lang="en-US" altLang="en-US" sz="1900" b="1"/>
              <a:t>рисует</a:t>
            </a:r>
            <a:r>
              <a:rPr lang="en-US" altLang="ru-RU" sz="1900" b="1"/>
              <a:t> </a:t>
            </a:r>
            <a:r>
              <a:rPr lang="en-US" altLang="en-US" sz="1900" b="1"/>
              <a:t>стены</a:t>
            </a:r>
            <a:r>
              <a:rPr lang="en-US" altLang="ru-RU" sz="1900" b="1"/>
              <a:t> </a:t>
            </a:r>
            <a:r>
              <a:rPr lang="en-US" altLang="en-US" sz="1900" b="1"/>
              <a:t>комнаты</a:t>
            </a:r>
            <a:r>
              <a:rPr lang="en-US" altLang="ru-RU" sz="1900" b="1"/>
              <a:t>, </a:t>
            </a:r>
            <a:r>
              <a:rPr lang="en-US" altLang="en-US" sz="1900" b="1"/>
              <a:t>окна</a:t>
            </a:r>
            <a:r>
              <a:rPr lang="en-US" altLang="ru-RU" sz="1900" b="1"/>
              <a:t>, </a:t>
            </a:r>
            <a:r>
              <a:rPr lang="en-US" altLang="en-US" sz="1900" b="1"/>
              <a:t>двери</a:t>
            </a:r>
            <a:r>
              <a:rPr lang="en-US" altLang="ru-RU" sz="1900" b="1"/>
              <a:t> </a:t>
            </a:r>
            <a:r>
              <a:rPr lang="en-US" altLang="en-US" sz="1900" b="1"/>
              <a:t>и</a:t>
            </a:r>
            <a:r>
              <a:rPr lang="en-US" altLang="ru-RU" sz="1900" b="1"/>
              <a:t> </a:t>
            </a:r>
            <a:r>
              <a:rPr lang="en-US" altLang="en-US" sz="1900" b="1"/>
              <a:t>поясняет</a:t>
            </a:r>
            <a:r>
              <a:rPr lang="en-US" altLang="ru-RU" sz="1900" b="1"/>
              <a:t> </a:t>
            </a:r>
            <a:r>
              <a:rPr lang="en-US" altLang="en-US" sz="1900" b="1"/>
              <a:t>свои</a:t>
            </a:r>
            <a:r>
              <a:rPr lang="en-US" altLang="ru-RU" sz="1900" b="1"/>
              <a:t> </a:t>
            </a:r>
            <a:r>
              <a:rPr lang="en-US" altLang="en-US" sz="1900" b="1"/>
              <a:t>действия</a:t>
            </a:r>
            <a:r>
              <a:rPr lang="en-US" altLang="ru-RU" sz="1900" b="1"/>
              <a:t>. </a:t>
            </a:r>
            <a:r>
              <a:rPr lang="en-US" altLang="en-US" sz="1900" b="1"/>
              <a:t>Каждая</a:t>
            </a:r>
            <a:r>
              <a:rPr lang="en-US" altLang="ru-RU" sz="1900" b="1"/>
              <a:t> </a:t>
            </a:r>
            <a:r>
              <a:rPr lang="en-US" altLang="en-US" sz="1900" b="1"/>
              <a:t>пара</a:t>
            </a:r>
            <a:r>
              <a:rPr lang="en-US" altLang="ru-RU" sz="1900" b="1"/>
              <a:t> </a:t>
            </a:r>
            <a:r>
              <a:rPr lang="en-US" altLang="en-US" sz="1900" b="1"/>
              <a:t>пробует</a:t>
            </a:r>
            <a:r>
              <a:rPr lang="en-US" altLang="ru-RU" sz="1900" b="1"/>
              <a:t> </a:t>
            </a:r>
            <a:r>
              <a:rPr lang="en-US" altLang="en-US" sz="1900" b="1"/>
              <a:t>работать</a:t>
            </a:r>
            <a:r>
              <a:rPr lang="en-US" altLang="ru-RU" sz="1900" b="1"/>
              <a:t> </a:t>
            </a:r>
            <a:r>
              <a:rPr lang="en-US" altLang="en-US" sz="1900" b="1"/>
              <a:t>с</a:t>
            </a:r>
            <a:r>
              <a:rPr lang="en-US" altLang="ru-RU" sz="1900" b="1"/>
              <a:t> </a:t>
            </a:r>
            <a:r>
              <a:rPr lang="en-US" altLang="en-US" sz="1900" b="1"/>
              <a:t>программой</a:t>
            </a:r>
            <a:r>
              <a:rPr lang="en-US" altLang="ru-RU" sz="1900" b="1"/>
              <a:t> </a:t>
            </a:r>
            <a:r>
              <a:rPr lang="en-US" altLang="en-US" sz="1900" b="1"/>
              <a:t>вместе</a:t>
            </a:r>
            <a:r>
              <a:rPr lang="en-US" altLang="ru-RU" sz="1900" b="1"/>
              <a:t> </a:t>
            </a:r>
            <a:r>
              <a:rPr lang="en-US" altLang="en-US" sz="1900" b="1"/>
              <a:t>с</a:t>
            </a:r>
            <a:r>
              <a:rPr lang="en-US" altLang="ru-RU" sz="1900" b="1"/>
              <a:t> </a:t>
            </a:r>
            <a:r>
              <a:rPr lang="en-US" altLang="en-US" sz="1900" b="1"/>
              <a:t>учителем</a:t>
            </a:r>
            <a:r>
              <a:rPr lang="en-US" altLang="ru-RU" sz="1900" b="1"/>
              <a:t>. </a:t>
            </a:r>
          </a:p>
          <a:p>
            <a:r>
              <a:rPr lang="en-US" altLang="en-US" sz="1900" b="1"/>
              <a:t>Также</a:t>
            </a:r>
            <a:r>
              <a:rPr lang="en-US" altLang="ru-RU" sz="1900" b="1"/>
              <a:t> </a:t>
            </a:r>
            <a:r>
              <a:rPr lang="en-US" altLang="en-US" sz="1900" b="1"/>
              <a:t>на</a:t>
            </a:r>
            <a:r>
              <a:rPr lang="en-US" altLang="ru-RU" sz="1900" b="1"/>
              <a:t> </a:t>
            </a:r>
            <a:r>
              <a:rPr lang="en-US" altLang="en-US" sz="1900" b="1"/>
              <a:t>уроках</a:t>
            </a:r>
            <a:r>
              <a:rPr lang="en-US" altLang="ru-RU" sz="1900" b="1"/>
              <a:t> </a:t>
            </a:r>
            <a:r>
              <a:rPr lang="en-US" altLang="en-US" sz="1900" b="1"/>
              <a:t>по</a:t>
            </a:r>
            <a:r>
              <a:rPr lang="en-US" altLang="ru-RU" sz="1900" b="1"/>
              <a:t> </a:t>
            </a:r>
            <a:r>
              <a:rPr lang="en-US" altLang="en-US" sz="1900" b="1"/>
              <a:t>теме</a:t>
            </a:r>
            <a:r>
              <a:rPr lang="en-US" altLang="ru-RU" sz="1900" b="1"/>
              <a:t> </a:t>
            </a:r>
            <a:r>
              <a:rPr lang="" altLang="en-US" sz="1900" b="1"/>
              <a:t>«</a:t>
            </a:r>
            <a:r>
              <a:rPr lang="en-US" altLang="ru-RU" sz="1900" b="1"/>
              <a:t>3D-</a:t>
            </a:r>
            <a:r>
              <a:rPr lang="en-US" altLang="en-US" sz="1900" b="1"/>
              <a:t>моделирование</a:t>
            </a:r>
            <a:r>
              <a:rPr lang="en-US" altLang="ru-RU" sz="1900" b="1"/>
              <a:t>. </a:t>
            </a:r>
            <a:r>
              <a:rPr lang="en-US" altLang="en-US" sz="1900" b="1"/>
              <a:t>Создание</a:t>
            </a:r>
            <a:r>
              <a:rPr lang="en-US" altLang="ru-RU" sz="1900" b="1"/>
              <a:t> 3D-</a:t>
            </a:r>
            <a:r>
              <a:rPr lang="en-US" altLang="en-US" sz="1900" b="1"/>
              <a:t>модели</a:t>
            </a:r>
            <a:r>
              <a:rPr lang="en-US" altLang="ru-RU" sz="1900" b="1"/>
              <a:t> </a:t>
            </a:r>
            <a:r>
              <a:rPr lang="en-US" altLang="en-US" sz="1900" b="1"/>
              <a:t>в</a:t>
            </a:r>
            <a:r>
              <a:rPr lang="en-US" altLang="ru-RU" sz="1900" b="1"/>
              <a:t> </a:t>
            </a:r>
            <a:r>
              <a:rPr lang="ru-RU" altLang="en-US" sz="1900" b="1"/>
              <a:t>веб-приложение </a:t>
            </a:r>
            <a:r>
              <a:rPr lang="en-US" altLang="ru-RU" sz="1900" b="1"/>
              <a:t>TinkerCAD</a:t>
            </a:r>
            <a:r>
              <a:rPr lang="ru-RU" altLang="en-US" sz="1900" b="1"/>
              <a:t> (</a:t>
            </a:r>
            <a:r>
              <a:rPr lang="en-US" altLang="ru-RU" sz="1900" b="1"/>
              <a:t>https://www.tinkercad.com/</a:t>
            </a:r>
            <a:r>
              <a:rPr lang="ru-RU" altLang="en-US" sz="1900" b="1"/>
              <a:t>)</a:t>
            </a:r>
            <a:r>
              <a:rPr lang="" altLang="en-US" sz="1900" b="1"/>
              <a:t>»</a:t>
            </a:r>
            <a:r>
              <a:rPr lang="en-US" altLang="ru-RU" sz="1900" b="1"/>
              <a:t> </a:t>
            </a:r>
            <a:r>
              <a:rPr lang="en-US" altLang="en-US" sz="1900" b="1"/>
              <a:t>учитель</a:t>
            </a:r>
            <a:r>
              <a:rPr lang="en-US" altLang="ru-RU" sz="1900" b="1"/>
              <a:t> </a:t>
            </a:r>
            <a:r>
              <a:rPr lang="en-US" altLang="en-US" sz="1900" b="1"/>
              <a:t>знакомит</a:t>
            </a:r>
            <a:r>
              <a:rPr lang="en-US" altLang="ru-RU" sz="1900" b="1"/>
              <a:t> </a:t>
            </a:r>
            <a:r>
              <a:rPr lang="en-US" altLang="en-US" sz="1900" b="1"/>
              <a:t>учащихся</a:t>
            </a:r>
            <a:r>
              <a:rPr lang="en-US" altLang="ru-RU" sz="1900" b="1"/>
              <a:t> </a:t>
            </a:r>
            <a:r>
              <a:rPr lang="en-US" altLang="en-US" sz="1900" b="1"/>
              <a:t>с</a:t>
            </a:r>
            <a:r>
              <a:rPr lang="en-US" altLang="ru-RU" sz="1900" b="1"/>
              <a:t> </a:t>
            </a:r>
            <a:r>
              <a:rPr lang="en-US" altLang="en-US" sz="1900" b="1"/>
              <a:t>интерфейсом</a:t>
            </a:r>
            <a:r>
              <a:rPr lang="en-US" altLang="ru-RU" sz="1900" b="1"/>
              <a:t> </a:t>
            </a:r>
            <a:r>
              <a:rPr lang="en-US" altLang="en-US" sz="1900" b="1"/>
              <a:t>и</a:t>
            </a:r>
            <a:r>
              <a:rPr lang="en-US" altLang="ru-RU" sz="1900" b="1"/>
              <a:t> </a:t>
            </a:r>
            <a:r>
              <a:rPr lang="en-US" altLang="en-US" sz="1900" b="1"/>
              <a:t>возможностями</a:t>
            </a:r>
            <a:r>
              <a:rPr lang="en-US" altLang="ru-RU" sz="1900" b="1"/>
              <a:t> </a:t>
            </a:r>
            <a:r>
              <a:rPr lang="en-US" altLang="en-US" sz="1900" b="1"/>
              <a:t>программы</a:t>
            </a:r>
            <a:r>
              <a:rPr lang="en-US" altLang="ru-RU" sz="1900" b="1"/>
              <a:t>, </a:t>
            </a:r>
            <a:r>
              <a:rPr lang="en-US" altLang="en-US" sz="1900" b="1"/>
              <a:t>демонстрирует</a:t>
            </a:r>
            <a:r>
              <a:rPr lang="en-US" altLang="ru-RU" sz="1900" b="1"/>
              <a:t> </a:t>
            </a:r>
            <a:r>
              <a:rPr lang="en-US" altLang="en-US" sz="1900" b="1"/>
              <a:t>процесс</a:t>
            </a:r>
            <a:r>
              <a:rPr lang="en-US" altLang="ru-RU" sz="1900" b="1"/>
              <a:t> </a:t>
            </a:r>
            <a:r>
              <a:rPr lang="en-US" altLang="en-US" sz="1900" b="1"/>
              <a:t>создания</a:t>
            </a:r>
            <a:r>
              <a:rPr lang="en-US" altLang="ru-RU" sz="1900" b="1"/>
              <a:t> 3D-</a:t>
            </a:r>
            <a:r>
              <a:rPr lang="en-US" altLang="en-US" sz="1900" b="1"/>
              <a:t>модели</a:t>
            </a:r>
            <a:r>
              <a:rPr lang="en-US" altLang="ru-RU" sz="1900" b="1"/>
              <a:t>, </a:t>
            </a:r>
            <a:r>
              <a:rPr lang="en-US" altLang="en-US" sz="1900" b="1"/>
              <a:t>например</a:t>
            </a:r>
            <a:r>
              <a:rPr lang="en-US" altLang="ru-RU" sz="1900" b="1"/>
              <a:t> </a:t>
            </a:r>
            <a:r>
              <a:rPr lang="en-US" altLang="en-US" sz="1900" b="1"/>
              <a:t>скворечника</a:t>
            </a:r>
            <a:r>
              <a:rPr lang="en-US" altLang="ru-RU" sz="1900" b="1"/>
              <a:t>, </a:t>
            </a:r>
            <a:r>
              <a:rPr lang="en-US" altLang="en-US" sz="1900" b="1"/>
              <a:t>а</a:t>
            </a:r>
            <a:r>
              <a:rPr lang="en-US" altLang="ru-RU" sz="1900" b="1"/>
              <a:t> </a:t>
            </a:r>
            <a:r>
              <a:rPr lang="en-US" altLang="en-US" sz="1900" b="1"/>
              <a:t>затем</a:t>
            </a:r>
            <a:r>
              <a:rPr lang="en-US" altLang="ru-RU" sz="1900" b="1"/>
              <a:t> </a:t>
            </a:r>
            <a:r>
              <a:rPr lang="en-US" altLang="en-US" sz="1900" b="1"/>
              <a:t>предлагает</a:t>
            </a:r>
            <a:r>
              <a:rPr lang="en-US" altLang="ru-RU" sz="1900" b="1"/>
              <a:t> </a:t>
            </a:r>
            <a:r>
              <a:rPr lang="en-US" altLang="en-US" sz="1900" b="1"/>
              <a:t>обучающимся</a:t>
            </a:r>
            <a:r>
              <a:rPr lang="en-US" altLang="ru-RU" sz="1900" b="1"/>
              <a:t> </a:t>
            </a:r>
            <a:r>
              <a:rPr lang="en-US" altLang="en-US" sz="1900" b="1"/>
              <a:t>самостоятельно</a:t>
            </a:r>
            <a:r>
              <a:rPr lang="en-US" altLang="ru-RU" sz="1900" b="1"/>
              <a:t> </a:t>
            </a:r>
            <a:r>
              <a:rPr lang="en-US" altLang="en-US" sz="1900" b="1"/>
              <a:t>создать</a:t>
            </a:r>
            <a:r>
              <a:rPr lang="en-US" altLang="ru-RU" sz="1900" b="1"/>
              <a:t> </a:t>
            </a:r>
            <a:r>
              <a:rPr lang="en-US" altLang="en-US" sz="1900" b="1"/>
              <a:t>компьютерную</a:t>
            </a:r>
            <a:r>
              <a:rPr lang="en-US" altLang="ru-RU" sz="1900" b="1"/>
              <a:t> 3D-</a:t>
            </a:r>
            <a:r>
              <a:rPr lang="en-US" altLang="en-US" sz="1900" b="1"/>
              <a:t>модель</a:t>
            </a:r>
            <a:r>
              <a:rPr lang="en-US" altLang="ru-RU" sz="1900" b="1"/>
              <a:t> </a:t>
            </a:r>
            <a:r>
              <a:rPr lang="en-US" altLang="en-US" sz="1900" b="1"/>
              <a:t>разработанной</a:t>
            </a:r>
            <a:r>
              <a:rPr lang="en-US" altLang="ru-RU" sz="1900" b="1"/>
              <a:t> </a:t>
            </a:r>
            <a:r>
              <a:rPr lang="en-US" altLang="en-US" sz="1900" b="1"/>
              <a:t>ранее</a:t>
            </a:r>
            <a:r>
              <a:rPr lang="en-US" altLang="ru-RU" sz="1900" b="1"/>
              <a:t> </a:t>
            </a:r>
            <a:r>
              <a:rPr lang="en-US" altLang="en-US" sz="1900" b="1"/>
              <a:t>конструкции</a:t>
            </a:r>
            <a:r>
              <a:rPr lang="en-US" altLang="ru-RU" sz="1900" b="1"/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57200" y="229870"/>
            <a:ext cx="8229600" cy="5896610"/>
          </a:xfrm>
        </p:spPr>
        <p:txBody>
          <a:bodyPr>
            <a:normAutofit fontScale="80000" lnSpcReduction="10000"/>
          </a:bodyPr>
          <a:lstStyle/>
          <a:p>
            <a:r>
              <a:rPr lang="en-US" altLang="en-US" b="1"/>
              <a:t>Использование</a:t>
            </a:r>
            <a:r>
              <a:rPr lang="en-US" altLang="ru-RU" b="1"/>
              <a:t> 3D-</a:t>
            </a:r>
            <a:r>
              <a:rPr lang="en-US" altLang="en-US" b="1"/>
              <a:t>принтеров</a:t>
            </a:r>
            <a:r>
              <a:rPr lang="en-US" altLang="ru-RU" b="1"/>
              <a:t> </a:t>
            </a:r>
            <a:r>
              <a:rPr lang="en-US" altLang="en-US" b="1"/>
              <a:t>на</a:t>
            </a:r>
            <a:r>
              <a:rPr lang="en-US" altLang="ru-RU" b="1"/>
              <a:t> </a:t>
            </a:r>
            <a:r>
              <a:rPr lang="en-US" altLang="en-US" b="1"/>
              <a:t>уроках</a:t>
            </a:r>
            <a:r>
              <a:rPr lang="en-US" altLang="ru-RU" b="1"/>
              <a:t> </a:t>
            </a:r>
            <a:r>
              <a:rPr lang="en-US" altLang="en-US" b="1"/>
              <a:t>труда</a:t>
            </a:r>
            <a:r>
              <a:rPr lang="en-US" altLang="ru-RU" b="1"/>
              <a:t> </a:t>
            </a:r>
            <a:r>
              <a:rPr lang="en-US" altLang="en-US" b="1"/>
              <a:t>позволяет</a:t>
            </a:r>
            <a:r>
              <a:rPr lang="en-US" altLang="ru-RU" b="1"/>
              <a:t> </a:t>
            </a:r>
            <a:r>
              <a:rPr lang="en-US" altLang="en-US" b="1"/>
              <a:t>создавать</a:t>
            </a:r>
            <a:r>
              <a:rPr lang="en-US" altLang="ru-RU" b="1"/>
              <a:t> </a:t>
            </a:r>
            <a:r>
              <a:rPr lang="en-US" altLang="en-US" b="1"/>
              <a:t>трёхмерные</a:t>
            </a:r>
            <a:r>
              <a:rPr lang="en-US" altLang="ru-RU" b="1"/>
              <a:t> </a:t>
            </a:r>
            <a:r>
              <a:rPr lang="en-US" altLang="en-US" b="1"/>
              <a:t>объекты</a:t>
            </a:r>
            <a:r>
              <a:rPr lang="en-US" altLang="ru-RU" b="1"/>
              <a:t> </a:t>
            </a:r>
            <a:r>
              <a:rPr lang="en-US" altLang="en-US" b="1"/>
              <a:t>по</a:t>
            </a:r>
            <a:r>
              <a:rPr lang="en-US" altLang="ru-RU" b="1"/>
              <a:t> </a:t>
            </a:r>
            <a:r>
              <a:rPr lang="en-US" altLang="en-US" b="1"/>
              <a:t>цифровым</a:t>
            </a:r>
            <a:r>
              <a:rPr lang="en-US" altLang="ru-RU" b="1"/>
              <a:t> </a:t>
            </a:r>
            <a:r>
              <a:rPr lang="en-US" altLang="en-US" b="1"/>
              <a:t>моделям</a:t>
            </a:r>
            <a:r>
              <a:rPr lang="en-US" altLang="ru-RU" b="1"/>
              <a:t>, </a:t>
            </a:r>
            <a:r>
              <a:rPr lang="en-US" altLang="en-US" b="1"/>
              <a:t>что</a:t>
            </a:r>
            <a:r>
              <a:rPr lang="en-US" altLang="ru-RU" b="1"/>
              <a:t> </a:t>
            </a:r>
            <a:r>
              <a:rPr lang="en-US" altLang="en-US" b="1"/>
              <a:t>открывает</a:t>
            </a:r>
            <a:r>
              <a:rPr lang="en-US" altLang="ru-RU" b="1"/>
              <a:t> </a:t>
            </a:r>
            <a:r>
              <a:rPr lang="en-US" altLang="en-US" b="1"/>
              <a:t>возможности</a:t>
            </a:r>
            <a:r>
              <a:rPr lang="en-US" altLang="ru-RU" b="1"/>
              <a:t> </a:t>
            </a:r>
            <a:r>
              <a:rPr lang="en-US" altLang="en-US" b="1"/>
              <a:t>для</a:t>
            </a:r>
            <a:r>
              <a:rPr lang="en-US" altLang="ru-RU" b="1"/>
              <a:t> </a:t>
            </a:r>
            <a:r>
              <a:rPr lang="en-US" altLang="en-US" b="1"/>
              <a:t>реализации</a:t>
            </a:r>
            <a:r>
              <a:rPr lang="en-US" altLang="ru-RU" b="1"/>
              <a:t> </a:t>
            </a:r>
            <a:r>
              <a:rPr lang="en-US" altLang="en-US" b="1"/>
              <a:t>творческих</a:t>
            </a:r>
            <a:r>
              <a:rPr lang="en-US" altLang="ru-RU" b="1"/>
              <a:t> </a:t>
            </a:r>
            <a:r>
              <a:rPr lang="en-US" altLang="en-US" b="1"/>
              <a:t>и</a:t>
            </a:r>
            <a:r>
              <a:rPr lang="en-US" altLang="ru-RU" b="1"/>
              <a:t> </a:t>
            </a:r>
            <a:r>
              <a:rPr lang="en-US" altLang="en-US" b="1"/>
              <a:t>инженерных</a:t>
            </a:r>
            <a:r>
              <a:rPr lang="en-US" altLang="ru-RU" b="1"/>
              <a:t> </a:t>
            </a:r>
            <a:r>
              <a:rPr lang="en-US" altLang="en-US" b="1"/>
              <a:t>проектов</a:t>
            </a:r>
            <a:r>
              <a:rPr lang="en-US" altLang="ru-RU" b="1"/>
              <a:t>. </a:t>
            </a:r>
          </a:p>
          <a:p>
            <a:r>
              <a:rPr lang="en-US" altLang="en-US" b="1"/>
              <a:t>Некоторые</a:t>
            </a:r>
            <a:r>
              <a:rPr lang="en-US" altLang="ru-RU" b="1"/>
              <a:t> </a:t>
            </a:r>
            <a:r>
              <a:rPr lang="en-US" altLang="en-US" b="1"/>
              <a:t>примеры</a:t>
            </a:r>
            <a:r>
              <a:rPr lang="en-US" altLang="ru-RU" b="1"/>
              <a:t> </a:t>
            </a:r>
            <a:r>
              <a:rPr lang="en-US" altLang="en-US" b="1"/>
              <a:t>применения</a:t>
            </a:r>
            <a:r>
              <a:rPr lang="en-US" altLang="ru-RU" b="1"/>
              <a:t> 3D-</a:t>
            </a:r>
            <a:r>
              <a:rPr lang="en-US" altLang="en-US" b="1"/>
              <a:t>принтеров</a:t>
            </a:r>
            <a:r>
              <a:rPr lang="en-US" altLang="ru-RU" b="1"/>
              <a:t> </a:t>
            </a:r>
            <a:r>
              <a:rPr lang="en-US" altLang="en-US" b="1"/>
              <a:t>на</a:t>
            </a:r>
            <a:r>
              <a:rPr lang="en-US" altLang="ru-RU" b="1"/>
              <a:t> </a:t>
            </a:r>
            <a:r>
              <a:rPr lang="en-US" altLang="en-US" b="1"/>
              <a:t>уроках</a:t>
            </a:r>
            <a:r>
              <a:rPr lang="en-US" altLang="ru-RU" b="1"/>
              <a:t> </a:t>
            </a:r>
            <a:r>
              <a:rPr lang="en-US" altLang="en-US" b="1"/>
              <a:t>труда</a:t>
            </a:r>
            <a:r>
              <a:rPr lang="en-US" altLang="ru-RU" b="1"/>
              <a:t>:</a:t>
            </a:r>
          </a:p>
          <a:p>
            <a:r>
              <a:rPr lang="en-US" altLang="en-US" b="1"/>
              <a:t>Проект</a:t>
            </a:r>
            <a:r>
              <a:rPr lang="en-US" altLang="ru-RU" b="1"/>
              <a:t> </a:t>
            </a:r>
            <a:r>
              <a:rPr lang="en-US" altLang="en-US" b="1"/>
              <a:t>по</a:t>
            </a:r>
            <a:r>
              <a:rPr lang="en-US" altLang="ru-RU" b="1"/>
              <a:t> </a:t>
            </a:r>
            <a:r>
              <a:rPr lang="en-US" altLang="en-US" b="1"/>
              <a:t>созданию</a:t>
            </a:r>
            <a:r>
              <a:rPr lang="en-US" altLang="ru-RU" b="1"/>
              <a:t> </a:t>
            </a:r>
            <a:r>
              <a:rPr lang="en-US" altLang="en-US" b="1"/>
              <a:t>модели</a:t>
            </a:r>
            <a:r>
              <a:rPr lang="en-US" altLang="ru-RU" b="1"/>
              <a:t> </a:t>
            </a:r>
            <a:r>
              <a:rPr lang="en-US" altLang="en-US" b="1"/>
              <a:t>здания</a:t>
            </a:r>
            <a:r>
              <a:rPr lang="en-US" altLang="ru-RU" b="1"/>
              <a:t> </a:t>
            </a:r>
            <a:r>
              <a:rPr lang="en-US" altLang="en-US" b="1"/>
              <a:t>или</a:t>
            </a:r>
            <a:r>
              <a:rPr lang="en-US" altLang="ru-RU" b="1"/>
              <a:t> </a:t>
            </a:r>
            <a:r>
              <a:rPr lang="en-US" altLang="en-US" b="1"/>
              <a:t>транспорта</a:t>
            </a:r>
            <a:r>
              <a:rPr lang="en-US" altLang="ru-RU" b="1"/>
              <a:t>. </a:t>
            </a:r>
            <a:r>
              <a:rPr lang="en-US" altLang="en-US" b="1"/>
              <a:t>Ученики</a:t>
            </a:r>
            <a:r>
              <a:rPr lang="en-US" altLang="ru-RU" b="1"/>
              <a:t> </a:t>
            </a:r>
            <a:r>
              <a:rPr lang="en-US" altLang="en-US" b="1"/>
              <a:t>разрабатывают</a:t>
            </a:r>
            <a:r>
              <a:rPr lang="en-US" altLang="ru-RU" b="1"/>
              <a:t> </a:t>
            </a:r>
            <a:r>
              <a:rPr lang="en-US" altLang="en-US" b="1"/>
              <a:t>модель</a:t>
            </a:r>
            <a:r>
              <a:rPr lang="en-US" altLang="ru-RU" b="1"/>
              <a:t> </a:t>
            </a:r>
            <a:r>
              <a:rPr lang="en-US" altLang="en-US" b="1"/>
              <a:t>в</a:t>
            </a:r>
            <a:r>
              <a:rPr lang="en-US" altLang="ru-RU" b="1"/>
              <a:t> </a:t>
            </a:r>
            <a:r>
              <a:rPr lang="en-US" altLang="en-US" b="1"/>
              <a:t>специальной</a:t>
            </a:r>
            <a:r>
              <a:rPr lang="en-US" altLang="ru-RU" b="1"/>
              <a:t> </a:t>
            </a:r>
            <a:r>
              <a:rPr lang="en-US" altLang="en-US" b="1"/>
              <a:t>программе</a:t>
            </a:r>
            <a:r>
              <a:rPr lang="en-US" altLang="ru-RU" b="1"/>
              <a:t>, </a:t>
            </a:r>
            <a:r>
              <a:rPr lang="en-US" altLang="en-US" b="1"/>
              <a:t>а</a:t>
            </a:r>
            <a:r>
              <a:rPr lang="en-US" altLang="ru-RU" b="1"/>
              <a:t> </a:t>
            </a:r>
            <a:r>
              <a:rPr lang="en-US" altLang="en-US" b="1"/>
              <a:t>затем</a:t>
            </a:r>
            <a:r>
              <a:rPr lang="en-US" altLang="ru-RU" b="1"/>
              <a:t> </a:t>
            </a:r>
            <a:r>
              <a:rPr lang="en-US" altLang="en-US" b="1"/>
              <a:t>с</a:t>
            </a:r>
            <a:r>
              <a:rPr lang="en-US" altLang="ru-RU" b="1"/>
              <a:t> </a:t>
            </a:r>
            <a:r>
              <a:rPr lang="en-US" altLang="en-US" b="1"/>
              <a:t>помощью</a:t>
            </a:r>
            <a:r>
              <a:rPr lang="en-US" altLang="ru-RU" b="1"/>
              <a:t> 3D-</a:t>
            </a:r>
            <a:r>
              <a:rPr lang="en-US" altLang="en-US" b="1"/>
              <a:t>принтера</a:t>
            </a:r>
            <a:r>
              <a:rPr lang="en-US" altLang="ru-RU" b="1"/>
              <a:t> </a:t>
            </a:r>
            <a:r>
              <a:rPr lang="en-US" altLang="en-US" b="1"/>
              <a:t>создают</a:t>
            </a:r>
            <a:r>
              <a:rPr lang="en-US" altLang="ru-RU" b="1"/>
              <a:t> </a:t>
            </a:r>
            <a:r>
              <a:rPr lang="en-US" altLang="en-US" b="1"/>
              <a:t>реальные</a:t>
            </a:r>
            <a:r>
              <a:rPr lang="en-US" altLang="ru-RU" b="1"/>
              <a:t> </a:t>
            </a:r>
            <a:r>
              <a:rPr lang="en-US" altLang="en-US" b="1"/>
              <a:t>объекты</a:t>
            </a:r>
            <a:r>
              <a:rPr lang="en-US" altLang="ru-RU" b="1"/>
              <a:t>. </a:t>
            </a:r>
            <a:r>
              <a:rPr lang="en-US" altLang="en-US" b="1"/>
              <a:t>Такой</a:t>
            </a:r>
            <a:r>
              <a:rPr lang="en-US" altLang="ru-RU" b="1"/>
              <a:t> </a:t>
            </a:r>
            <a:r>
              <a:rPr lang="en-US" altLang="en-US" b="1"/>
              <a:t>проект</a:t>
            </a:r>
            <a:r>
              <a:rPr lang="en-US" altLang="ru-RU" b="1"/>
              <a:t> </a:t>
            </a:r>
            <a:r>
              <a:rPr lang="en-US" altLang="en-US" b="1"/>
              <a:t>помогает</a:t>
            </a:r>
            <a:r>
              <a:rPr lang="en-US" altLang="ru-RU" b="1"/>
              <a:t> </a:t>
            </a:r>
            <a:r>
              <a:rPr lang="en-US" altLang="en-US" b="1"/>
              <a:t>учащимся</a:t>
            </a:r>
            <a:r>
              <a:rPr lang="en-US" altLang="ru-RU" b="1"/>
              <a:t> </a:t>
            </a:r>
            <a:r>
              <a:rPr lang="en-US" altLang="en-US" b="1"/>
              <a:t>на</a:t>
            </a:r>
            <a:r>
              <a:rPr lang="en-US" altLang="ru-RU" b="1"/>
              <a:t> </a:t>
            </a:r>
            <a:r>
              <a:rPr lang="en-US" altLang="en-US" b="1"/>
              <a:t>практике</a:t>
            </a:r>
            <a:r>
              <a:rPr lang="en-US" altLang="ru-RU" b="1"/>
              <a:t> </a:t>
            </a:r>
            <a:r>
              <a:rPr lang="en-US" altLang="en-US" b="1"/>
              <a:t>понять</a:t>
            </a:r>
            <a:r>
              <a:rPr lang="en-US" altLang="ru-RU" b="1"/>
              <a:t>, </a:t>
            </a:r>
            <a:r>
              <a:rPr lang="en-US" altLang="en-US" b="1"/>
              <a:t>как</a:t>
            </a:r>
            <a:r>
              <a:rPr lang="en-US" altLang="ru-RU" b="1"/>
              <a:t> </a:t>
            </a:r>
            <a:r>
              <a:rPr lang="en-US" altLang="en-US" b="1"/>
              <a:t>проектирование</a:t>
            </a:r>
            <a:r>
              <a:rPr lang="en-US" altLang="ru-RU" b="1"/>
              <a:t> </a:t>
            </a:r>
            <a:r>
              <a:rPr lang="en-US" altLang="en-US" b="1"/>
              <a:t>и</a:t>
            </a:r>
            <a:r>
              <a:rPr lang="en-US" altLang="ru-RU" b="1"/>
              <a:t> </a:t>
            </a:r>
            <a:r>
              <a:rPr lang="en-US" altLang="en-US" b="1"/>
              <a:t>производство</a:t>
            </a:r>
            <a:r>
              <a:rPr lang="en-US" altLang="ru-RU" b="1"/>
              <a:t> </a:t>
            </a:r>
            <a:r>
              <a:rPr lang="en-US" altLang="en-US" b="1"/>
              <a:t>могут</a:t>
            </a:r>
            <a:r>
              <a:rPr lang="en-US" altLang="ru-RU" b="1"/>
              <a:t> </a:t>
            </a:r>
            <a:r>
              <a:rPr lang="en-US" altLang="en-US" b="1"/>
              <a:t>сочетаться</a:t>
            </a:r>
            <a:r>
              <a:rPr lang="en-US" altLang="ru-RU" b="1"/>
              <a:t> </a:t>
            </a:r>
            <a:r>
              <a:rPr lang="en-US" altLang="en-US" b="1"/>
              <a:t>в</a:t>
            </a:r>
            <a:r>
              <a:rPr lang="en-US" altLang="ru-RU" b="1"/>
              <a:t> </a:t>
            </a:r>
            <a:r>
              <a:rPr lang="en-US" altLang="en-US" b="1"/>
              <a:t>реальной</a:t>
            </a:r>
            <a:r>
              <a:rPr lang="en-US" altLang="ru-RU" b="1"/>
              <a:t> </a:t>
            </a:r>
            <a:r>
              <a:rPr lang="en-US" altLang="en-US" b="1"/>
              <a:t>жизни</a:t>
            </a:r>
            <a:r>
              <a:rPr lang="en-US" altLang="ru-RU" b="1"/>
              <a:t>, </a:t>
            </a:r>
            <a:r>
              <a:rPr lang="en-US" altLang="en-US" b="1"/>
              <a:t>а</a:t>
            </a:r>
            <a:r>
              <a:rPr lang="en-US" altLang="ru-RU" b="1"/>
              <a:t> </a:t>
            </a:r>
            <a:r>
              <a:rPr lang="en-US" altLang="en-US" b="1"/>
              <a:t>также</a:t>
            </a:r>
            <a:r>
              <a:rPr lang="en-US" altLang="ru-RU" b="1"/>
              <a:t> </a:t>
            </a:r>
            <a:r>
              <a:rPr lang="en-US" altLang="en-US" b="1"/>
              <a:t>развить</a:t>
            </a:r>
            <a:r>
              <a:rPr lang="en-US" altLang="ru-RU" b="1"/>
              <a:t> </a:t>
            </a:r>
            <a:r>
              <a:rPr lang="en-US" altLang="en-US" b="1"/>
              <a:t>навыки</a:t>
            </a:r>
            <a:r>
              <a:rPr lang="en-US" altLang="ru-RU" b="1"/>
              <a:t> </a:t>
            </a:r>
            <a:r>
              <a:rPr lang="en-US" altLang="en-US" b="1"/>
              <a:t>работы</a:t>
            </a:r>
            <a:r>
              <a:rPr lang="en-US" altLang="ru-RU" b="1"/>
              <a:t> </a:t>
            </a:r>
            <a:r>
              <a:rPr lang="en-US" altLang="en-US" b="1"/>
              <a:t>с</a:t>
            </a:r>
            <a:r>
              <a:rPr lang="en-US" altLang="ru-RU" b="1"/>
              <a:t> </a:t>
            </a:r>
            <a:r>
              <a:rPr lang="en-US" altLang="en-US" b="1"/>
              <a:t>современными</a:t>
            </a:r>
            <a:r>
              <a:rPr lang="en-US" altLang="ru-RU" b="1"/>
              <a:t> </a:t>
            </a:r>
            <a:r>
              <a:rPr lang="en-US" altLang="en-US" b="1"/>
              <a:t>технологическими</a:t>
            </a:r>
            <a:r>
              <a:rPr lang="en-US" altLang="ru-RU" b="1"/>
              <a:t> </a:t>
            </a:r>
            <a:r>
              <a:rPr lang="en-US" altLang="en-US" b="1"/>
              <a:t>инструментами</a:t>
            </a:r>
            <a:r>
              <a:rPr lang="en-US" altLang="ru-RU" b="1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57200" y="492125"/>
            <a:ext cx="8229600" cy="5634355"/>
          </a:xfrm>
        </p:spPr>
        <p:txBody>
          <a:bodyPr>
            <a:noAutofit/>
          </a:bodyPr>
          <a:lstStyle/>
          <a:p>
            <a:r>
              <a:rPr lang="ru-RU" altLang="en-US" sz="2000" b="1"/>
              <a:t>Например: п</a:t>
            </a:r>
            <a:r>
              <a:rPr lang="en-US" altLang="en-US" sz="2000" b="1"/>
              <a:t>ечать</a:t>
            </a:r>
            <a:r>
              <a:rPr lang="en-US" altLang="ru-RU" sz="2000" b="1"/>
              <a:t> </a:t>
            </a:r>
            <a:r>
              <a:rPr lang="en-US" altLang="en-US" sz="2000" b="1"/>
              <a:t>ящиков</a:t>
            </a:r>
            <a:r>
              <a:rPr lang="en-US" altLang="ru-RU" sz="2000" b="1"/>
              <a:t>, </a:t>
            </a:r>
            <a:r>
              <a:rPr lang="en-US" altLang="en-US" sz="2000" b="1"/>
              <a:t>различных</a:t>
            </a:r>
            <a:r>
              <a:rPr lang="en-US" altLang="ru-RU" sz="2000" b="1"/>
              <a:t> </a:t>
            </a:r>
            <a:r>
              <a:rPr lang="en-US" altLang="en-US" sz="2000" b="1"/>
              <a:t>деталей</a:t>
            </a:r>
            <a:r>
              <a:rPr lang="en-US" altLang="ru-RU" sz="2000" b="1"/>
              <a:t> </a:t>
            </a:r>
            <a:r>
              <a:rPr lang="en-US" altLang="en-US" sz="2000" b="1"/>
              <a:t>и</a:t>
            </a:r>
            <a:r>
              <a:rPr lang="en-US" altLang="ru-RU" sz="2000" b="1"/>
              <a:t> </a:t>
            </a:r>
            <a:r>
              <a:rPr lang="en-US" altLang="en-US" sz="2000" b="1"/>
              <a:t>приспособлений</a:t>
            </a:r>
            <a:r>
              <a:rPr lang="en-US" altLang="ru-RU" sz="2000" b="1"/>
              <a:t>. </a:t>
            </a:r>
          </a:p>
          <a:p>
            <a:r>
              <a:rPr lang="en-US" altLang="en-US" sz="2000" b="1"/>
              <a:t>Это</a:t>
            </a:r>
            <a:r>
              <a:rPr lang="en-US" altLang="ru-RU" sz="2000" b="1"/>
              <a:t> </a:t>
            </a:r>
            <a:r>
              <a:rPr lang="en-US" altLang="en-US" sz="2000" b="1"/>
              <a:t>позволяет</a:t>
            </a:r>
            <a:r>
              <a:rPr lang="en-US" altLang="ru-RU" sz="2000" b="1"/>
              <a:t> </a:t>
            </a:r>
            <a:r>
              <a:rPr lang="en-US" altLang="en-US" sz="2000" b="1"/>
              <a:t>увидеть</a:t>
            </a:r>
            <a:r>
              <a:rPr lang="en-US" altLang="ru-RU" sz="2000" b="1"/>
              <a:t> </a:t>
            </a:r>
            <a:r>
              <a:rPr lang="en-US" altLang="en-US" sz="2000" b="1"/>
              <a:t>учащимся</a:t>
            </a:r>
            <a:r>
              <a:rPr lang="en-US" altLang="ru-RU" sz="2000" b="1"/>
              <a:t> </a:t>
            </a:r>
            <a:r>
              <a:rPr lang="en-US" altLang="en-US" sz="2000" b="1"/>
              <a:t>свою</a:t>
            </a:r>
            <a:r>
              <a:rPr lang="en-US" altLang="ru-RU" sz="2000" b="1"/>
              <a:t> </a:t>
            </a:r>
            <a:r>
              <a:rPr lang="en-US" altLang="en-US" sz="2000" b="1"/>
              <a:t>работу</a:t>
            </a:r>
            <a:r>
              <a:rPr lang="en-US" altLang="ru-RU" sz="2000" b="1"/>
              <a:t>, </a:t>
            </a:r>
            <a:r>
              <a:rPr lang="en-US" altLang="en-US" sz="2000" b="1"/>
              <a:t>оценить</a:t>
            </a:r>
            <a:r>
              <a:rPr lang="en-US" altLang="ru-RU" sz="2000" b="1"/>
              <a:t> </a:t>
            </a:r>
            <a:r>
              <a:rPr lang="en-US" altLang="en-US" sz="2000" b="1"/>
              <a:t>её</a:t>
            </a:r>
            <a:r>
              <a:rPr lang="en-US" altLang="ru-RU" sz="2000" b="1"/>
              <a:t>, </a:t>
            </a:r>
            <a:r>
              <a:rPr lang="en-US" altLang="en-US" sz="2000" b="1"/>
              <a:t>выявить</a:t>
            </a:r>
            <a:r>
              <a:rPr lang="en-US" altLang="ru-RU" sz="2000" b="1"/>
              <a:t> </a:t>
            </a:r>
            <a:r>
              <a:rPr lang="en-US" altLang="en-US" sz="2000" b="1"/>
              <a:t>достоинства</a:t>
            </a:r>
            <a:r>
              <a:rPr lang="en-US" altLang="ru-RU" sz="2000" b="1"/>
              <a:t> </a:t>
            </a:r>
            <a:r>
              <a:rPr lang="en-US" altLang="en-US" sz="2000" b="1"/>
              <a:t>и</a:t>
            </a:r>
            <a:r>
              <a:rPr lang="en-US" altLang="ru-RU" sz="2000" b="1"/>
              <a:t> </a:t>
            </a:r>
            <a:r>
              <a:rPr lang="en-US" altLang="en-US" sz="2000" b="1"/>
              <a:t>недостатки</a:t>
            </a:r>
            <a:r>
              <a:rPr lang="en-US" altLang="ru-RU" sz="2000" b="1"/>
              <a:t>. </a:t>
            </a:r>
            <a:r>
              <a:rPr lang="en-US" altLang="en-US" sz="2000" b="1"/>
              <a:t>Напечатанные</a:t>
            </a:r>
            <a:r>
              <a:rPr lang="en-US" altLang="ru-RU" sz="2000" b="1"/>
              <a:t> </a:t>
            </a:r>
            <a:r>
              <a:rPr lang="en-US" altLang="en-US" sz="2000" b="1"/>
              <a:t>детали</a:t>
            </a:r>
            <a:r>
              <a:rPr lang="en-US" altLang="ru-RU" sz="2000" b="1"/>
              <a:t> </a:t>
            </a:r>
            <a:r>
              <a:rPr lang="en-US" altLang="en-US" sz="2000" b="1"/>
              <a:t>можно</a:t>
            </a:r>
            <a:r>
              <a:rPr lang="en-US" altLang="ru-RU" sz="2000" b="1"/>
              <a:t> </a:t>
            </a:r>
            <a:r>
              <a:rPr lang="en-US" altLang="en-US" sz="2000" b="1"/>
              <a:t>использовать</a:t>
            </a:r>
            <a:r>
              <a:rPr lang="en-US" altLang="ru-RU" sz="2000" b="1"/>
              <a:t> </a:t>
            </a:r>
            <a:r>
              <a:rPr lang="en-US" altLang="en-US" sz="2000" b="1"/>
              <a:t>в</a:t>
            </a:r>
            <a:r>
              <a:rPr lang="en-US" altLang="ru-RU" sz="2000" b="1"/>
              <a:t> </a:t>
            </a:r>
            <a:r>
              <a:rPr lang="en-US" altLang="en-US" sz="2000" b="1"/>
              <a:t>жизни</a:t>
            </a:r>
            <a:r>
              <a:rPr lang="en-US" altLang="ru-RU" sz="2000" b="1"/>
              <a:t>, </a:t>
            </a:r>
            <a:r>
              <a:rPr lang="en-US" altLang="en-US" sz="2000" b="1"/>
              <a:t>например</a:t>
            </a:r>
            <a:r>
              <a:rPr lang="en-US" altLang="ru-RU" sz="2000" b="1"/>
              <a:t>, </a:t>
            </a:r>
            <a:r>
              <a:rPr lang="en-US" altLang="en-US" sz="2000" b="1"/>
              <a:t>для</a:t>
            </a:r>
            <a:r>
              <a:rPr lang="en-US" altLang="ru-RU" sz="2000" b="1"/>
              <a:t> </a:t>
            </a:r>
            <a:r>
              <a:rPr lang="en-US" altLang="en-US" sz="2000" b="1"/>
              <a:t>замены</a:t>
            </a:r>
            <a:r>
              <a:rPr lang="en-US" altLang="ru-RU" sz="2000" b="1"/>
              <a:t> </a:t>
            </a:r>
            <a:r>
              <a:rPr lang="en-US" altLang="en-US" sz="2000" b="1"/>
              <a:t>устаревших</a:t>
            </a:r>
            <a:r>
              <a:rPr lang="en-US" altLang="ru-RU" sz="2000" b="1"/>
              <a:t> </a:t>
            </a:r>
            <a:r>
              <a:rPr lang="en-US" altLang="en-US" sz="2000" b="1"/>
              <a:t>или</a:t>
            </a:r>
            <a:r>
              <a:rPr lang="en-US" altLang="ru-RU" sz="2000" b="1"/>
              <a:t> </a:t>
            </a:r>
            <a:r>
              <a:rPr lang="en-US" altLang="en-US" sz="2000" b="1"/>
              <a:t>сломавшихся</a:t>
            </a:r>
            <a:r>
              <a:rPr lang="en-US" altLang="ru-RU" sz="2000" b="1"/>
              <a:t> </a:t>
            </a:r>
            <a:r>
              <a:rPr lang="en-US" altLang="en-US" sz="2000" b="1"/>
              <a:t>деталей</a:t>
            </a:r>
            <a:r>
              <a:rPr lang="en-US" altLang="ru-RU" sz="2000" b="1"/>
              <a:t>, </a:t>
            </a:r>
            <a:r>
              <a:rPr lang="en-US" altLang="en-US" sz="2000" b="1"/>
              <a:t>для</a:t>
            </a:r>
            <a:r>
              <a:rPr lang="en-US" altLang="ru-RU" sz="2000" b="1"/>
              <a:t> </a:t>
            </a:r>
            <a:r>
              <a:rPr lang="en-US" altLang="en-US" sz="2000" b="1"/>
              <a:t>украшения</a:t>
            </a:r>
            <a:r>
              <a:rPr lang="en-US" altLang="ru-RU" sz="2000" b="1"/>
              <a:t> </a:t>
            </a:r>
            <a:r>
              <a:rPr lang="en-US" altLang="en-US" sz="2000" b="1"/>
              <a:t>интерьера</a:t>
            </a:r>
            <a:r>
              <a:rPr lang="en-US" altLang="ru-RU" sz="2000" b="1"/>
              <a:t> </a:t>
            </a:r>
            <a:r>
              <a:rPr lang="en-US" altLang="en-US" sz="2000" b="1"/>
              <a:t>дома</a:t>
            </a:r>
            <a:r>
              <a:rPr lang="en-US" altLang="ru-RU" sz="2000" b="1"/>
              <a:t>. </a:t>
            </a:r>
          </a:p>
          <a:p>
            <a:r>
              <a:rPr lang="en-US" altLang="en-US" sz="2000" b="1"/>
              <a:t>Чтобы</a:t>
            </a:r>
            <a:r>
              <a:rPr lang="en-US" altLang="ru-RU" sz="2000" b="1"/>
              <a:t> </a:t>
            </a:r>
            <a:r>
              <a:rPr lang="en-US" altLang="en-US" sz="2000" b="1"/>
              <a:t>использование</a:t>
            </a:r>
            <a:r>
              <a:rPr lang="en-US" altLang="ru-RU" sz="2000" b="1"/>
              <a:t> 3D-</a:t>
            </a:r>
            <a:r>
              <a:rPr lang="en-US" altLang="en-US" sz="2000" b="1"/>
              <a:t>принтеров</a:t>
            </a:r>
            <a:r>
              <a:rPr lang="en-US" altLang="ru-RU" sz="2000" b="1"/>
              <a:t> </a:t>
            </a:r>
            <a:r>
              <a:rPr lang="en-US" altLang="en-US" sz="2000" b="1"/>
              <a:t>на</a:t>
            </a:r>
            <a:r>
              <a:rPr lang="en-US" altLang="ru-RU" sz="2000" b="1"/>
              <a:t> </a:t>
            </a:r>
            <a:r>
              <a:rPr lang="en-US" altLang="en-US" sz="2000" b="1"/>
              <a:t>уроках</a:t>
            </a:r>
            <a:r>
              <a:rPr lang="en-US" altLang="ru-RU" sz="2000" b="1"/>
              <a:t> </a:t>
            </a:r>
            <a:r>
              <a:rPr lang="en-US" altLang="en-US" sz="2000" b="1"/>
              <a:t>труда</a:t>
            </a:r>
            <a:r>
              <a:rPr lang="en-US" altLang="ru-RU" sz="2000" b="1"/>
              <a:t> </a:t>
            </a:r>
            <a:r>
              <a:rPr lang="en-US" altLang="en-US" sz="2000" b="1"/>
              <a:t>было</a:t>
            </a:r>
            <a:r>
              <a:rPr lang="en-US" altLang="ru-RU" sz="2000" b="1"/>
              <a:t> </a:t>
            </a:r>
            <a:r>
              <a:rPr lang="en-US" altLang="en-US" sz="2000" b="1"/>
              <a:t>эффективным</a:t>
            </a:r>
            <a:r>
              <a:rPr lang="en-US" altLang="ru-RU" sz="2000" b="1"/>
              <a:t>, </a:t>
            </a:r>
            <a:r>
              <a:rPr lang="en-US" altLang="en-US" sz="2000" b="1"/>
              <a:t>необходимы</a:t>
            </a:r>
            <a:r>
              <a:rPr lang="en-US" altLang="ru-RU" sz="2000" b="1"/>
              <a:t> </a:t>
            </a:r>
            <a:r>
              <a:rPr lang="en-US" altLang="en-US" sz="2000" b="1"/>
              <a:t>следующие</a:t>
            </a:r>
            <a:r>
              <a:rPr lang="en-US" altLang="ru-RU" sz="2000" b="1"/>
              <a:t> </a:t>
            </a:r>
            <a:r>
              <a:rPr lang="en-US" altLang="en-US" sz="2000" b="1"/>
              <a:t>условия</a:t>
            </a:r>
            <a:r>
              <a:rPr lang="en-US" altLang="ru-RU" sz="2000" b="1"/>
              <a:t>: </a:t>
            </a:r>
          </a:p>
          <a:p>
            <a:r>
              <a:rPr lang="en-US" altLang="en-US" sz="2000" b="1"/>
              <a:t>Учитель</a:t>
            </a:r>
            <a:r>
              <a:rPr lang="en-US" altLang="ru-RU" sz="2000" b="1"/>
              <a:t> </a:t>
            </a:r>
            <a:r>
              <a:rPr lang="en-US" altLang="en-US" sz="2000" b="1"/>
              <a:t>труда</a:t>
            </a:r>
            <a:r>
              <a:rPr lang="en-US" altLang="ru-RU" sz="2000" b="1"/>
              <a:t> </a:t>
            </a:r>
            <a:r>
              <a:rPr lang="en-US" altLang="en-US" sz="2000" b="1"/>
              <a:t>должен</a:t>
            </a:r>
            <a:r>
              <a:rPr lang="en-US" altLang="ru-RU" sz="2000" b="1"/>
              <a:t> </a:t>
            </a:r>
            <a:r>
              <a:rPr lang="en-US" altLang="en-US" sz="2000" b="1"/>
              <a:t>обладать</a:t>
            </a:r>
            <a:r>
              <a:rPr lang="en-US" altLang="ru-RU" sz="2000" b="1"/>
              <a:t> </a:t>
            </a:r>
            <a:r>
              <a:rPr lang="en-US" altLang="en-US" sz="2000" b="1"/>
              <a:t>необходимыми</a:t>
            </a:r>
            <a:r>
              <a:rPr lang="en-US" altLang="ru-RU" sz="2000" b="1"/>
              <a:t> </a:t>
            </a:r>
            <a:r>
              <a:rPr lang="en-US" altLang="en-US" sz="2000" b="1"/>
              <a:t>знаниями</a:t>
            </a:r>
            <a:r>
              <a:rPr lang="en-US" altLang="ru-RU" sz="2000" b="1"/>
              <a:t> </a:t>
            </a:r>
            <a:r>
              <a:rPr lang="en-US" altLang="en-US" sz="2000" b="1"/>
              <a:t>и</a:t>
            </a:r>
            <a:r>
              <a:rPr lang="en-US" altLang="ru-RU" sz="2000" b="1"/>
              <a:t> </a:t>
            </a:r>
            <a:r>
              <a:rPr lang="en-US" altLang="en-US" sz="2000" b="1"/>
              <a:t>навыками</a:t>
            </a:r>
            <a:r>
              <a:rPr lang="en-US" altLang="ru-RU" sz="2000" b="1"/>
              <a:t> </a:t>
            </a:r>
            <a:r>
              <a:rPr lang="en-US" altLang="en-US" sz="2000" b="1"/>
              <a:t>для</a:t>
            </a:r>
            <a:r>
              <a:rPr lang="en-US" altLang="ru-RU" sz="2000" b="1"/>
              <a:t> </a:t>
            </a:r>
            <a:r>
              <a:rPr lang="en-US" altLang="en-US" sz="2000" b="1"/>
              <a:t>работы</a:t>
            </a:r>
            <a:r>
              <a:rPr lang="en-US" altLang="ru-RU" sz="2000" b="1"/>
              <a:t> </a:t>
            </a:r>
            <a:r>
              <a:rPr lang="en-US" altLang="en-US" sz="2000" b="1"/>
              <a:t>с</a:t>
            </a:r>
            <a:r>
              <a:rPr lang="en-US" altLang="ru-RU" sz="2000" b="1"/>
              <a:t> </a:t>
            </a:r>
            <a:r>
              <a:rPr lang="en-US" altLang="en-US" sz="2000" b="1"/>
              <a:t>этими</a:t>
            </a:r>
            <a:r>
              <a:rPr lang="en-US" altLang="ru-RU" sz="2000" b="1"/>
              <a:t> </a:t>
            </a:r>
            <a:r>
              <a:rPr lang="en-US" altLang="en-US" sz="2000" b="1"/>
              <a:t>технологиями</a:t>
            </a:r>
            <a:r>
              <a:rPr lang="en-US" altLang="ru-RU" sz="2000" b="1"/>
              <a:t>. </a:t>
            </a:r>
            <a:r>
              <a:rPr lang="en-US" altLang="en-US" sz="2000" b="1"/>
              <a:t>Это</a:t>
            </a:r>
            <a:r>
              <a:rPr lang="en-US" altLang="ru-RU" sz="2000" b="1"/>
              <a:t> </a:t>
            </a:r>
            <a:r>
              <a:rPr lang="en-US" altLang="en-US" sz="2000" b="1"/>
              <a:t>требует</a:t>
            </a:r>
            <a:r>
              <a:rPr lang="en-US" altLang="ru-RU" sz="2000" b="1"/>
              <a:t> </a:t>
            </a:r>
            <a:r>
              <a:rPr lang="en-US" altLang="en-US" sz="2000" b="1"/>
              <a:t>от</a:t>
            </a:r>
            <a:r>
              <a:rPr lang="en-US" altLang="ru-RU" sz="2000" b="1"/>
              <a:t> </a:t>
            </a:r>
            <a:r>
              <a:rPr lang="en-US" altLang="en-US" sz="2000" b="1"/>
              <a:t>педагогов</a:t>
            </a:r>
            <a:r>
              <a:rPr lang="en-US" altLang="ru-RU" sz="2000" b="1"/>
              <a:t> </a:t>
            </a:r>
            <a:r>
              <a:rPr lang="en-US" altLang="en-US" sz="2000" b="1"/>
              <a:t>постоянного</a:t>
            </a:r>
            <a:r>
              <a:rPr lang="en-US" altLang="ru-RU" sz="2000" b="1"/>
              <a:t> </a:t>
            </a:r>
            <a:r>
              <a:rPr lang="en-US" altLang="en-US" sz="2000" b="1"/>
              <a:t>профессионального</a:t>
            </a:r>
            <a:r>
              <a:rPr lang="en-US" altLang="ru-RU" sz="2000" b="1"/>
              <a:t> </a:t>
            </a:r>
            <a:r>
              <a:rPr lang="en-US" altLang="en-US" sz="2000" b="1"/>
              <a:t>роста</a:t>
            </a:r>
            <a:r>
              <a:rPr lang="en-US" altLang="ru-RU" sz="2000" b="1"/>
              <a:t>, </a:t>
            </a:r>
            <a:r>
              <a:rPr lang="en-US" altLang="en-US" sz="2000" b="1"/>
              <a:t>посещения</a:t>
            </a:r>
            <a:r>
              <a:rPr lang="en-US" altLang="ru-RU" sz="2000" b="1"/>
              <a:t> </a:t>
            </a:r>
            <a:r>
              <a:rPr lang="en-US" altLang="en-US" sz="2000" b="1"/>
              <a:t>курсов</a:t>
            </a:r>
            <a:r>
              <a:rPr lang="en-US" altLang="ru-RU" sz="2000" b="1"/>
              <a:t> </a:t>
            </a:r>
            <a:r>
              <a:rPr lang="en-US" altLang="en-US" sz="2000" b="1"/>
              <a:t>повышения</a:t>
            </a:r>
            <a:r>
              <a:rPr lang="en-US" altLang="ru-RU" sz="2000" b="1"/>
              <a:t> </a:t>
            </a:r>
            <a:r>
              <a:rPr lang="en-US" altLang="en-US" sz="2000" b="1"/>
              <a:t>квалификации</a:t>
            </a:r>
            <a:r>
              <a:rPr lang="en-US" altLang="ru-RU" sz="2000" b="1"/>
              <a:t> </a:t>
            </a:r>
            <a:r>
              <a:rPr lang="en-US" altLang="en-US" sz="2000" b="1"/>
              <a:t>и</a:t>
            </a:r>
            <a:r>
              <a:rPr lang="en-US" altLang="ru-RU" sz="2000" b="1"/>
              <a:t> </a:t>
            </a:r>
            <a:r>
              <a:rPr lang="en-US" altLang="en-US" sz="2000" b="1"/>
              <a:t>освоения</a:t>
            </a:r>
            <a:r>
              <a:rPr lang="en-US" altLang="ru-RU" sz="2000" b="1"/>
              <a:t> </a:t>
            </a:r>
            <a:r>
              <a:rPr lang="en-US" altLang="en-US" sz="2000" b="1"/>
              <a:t>новых</a:t>
            </a:r>
            <a:r>
              <a:rPr lang="en-US" altLang="ru-RU" sz="2000" b="1"/>
              <a:t> </a:t>
            </a:r>
            <a:r>
              <a:rPr lang="en-US" altLang="en-US" sz="2000" b="1"/>
              <a:t>инструментов</a:t>
            </a:r>
            <a:r>
              <a:rPr lang="en-US" altLang="ru-RU" sz="2000" b="1"/>
              <a:t> </a:t>
            </a:r>
            <a:r>
              <a:rPr lang="en-US" altLang="en-US" sz="2000" b="1"/>
              <a:t>и</a:t>
            </a:r>
            <a:r>
              <a:rPr lang="en-US" altLang="ru-RU" sz="2000" b="1"/>
              <a:t> </a:t>
            </a:r>
            <a:r>
              <a:rPr lang="en-US" altLang="en-US" sz="2000" b="1"/>
              <a:t>программ</a:t>
            </a:r>
            <a:r>
              <a:rPr lang="en-US" altLang="ru-RU" sz="2000" b="1"/>
              <a:t>. </a:t>
            </a:r>
          </a:p>
          <a:p>
            <a:r>
              <a:rPr lang="en-US" altLang="en-US" sz="2000" b="1"/>
              <a:t>Школа</a:t>
            </a:r>
            <a:r>
              <a:rPr lang="en-US" altLang="ru-RU" sz="2000" b="1"/>
              <a:t> </a:t>
            </a:r>
            <a:r>
              <a:rPr lang="en-US" altLang="en-US" sz="2000" b="1"/>
              <a:t>должна</a:t>
            </a:r>
            <a:r>
              <a:rPr lang="en-US" altLang="ru-RU" sz="2000" b="1"/>
              <a:t> </a:t>
            </a:r>
            <a:r>
              <a:rPr lang="en-US" altLang="en-US" sz="2000" b="1"/>
              <a:t>быть</a:t>
            </a:r>
            <a:r>
              <a:rPr lang="en-US" altLang="ru-RU" sz="2000" b="1"/>
              <a:t> </a:t>
            </a:r>
            <a:r>
              <a:rPr lang="en-US" altLang="en-US" sz="2000" b="1"/>
              <a:t>оснащена</a:t>
            </a:r>
            <a:r>
              <a:rPr lang="en-US" altLang="ru-RU" sz="2000" b="1"/>
              <a:t> </a:t>
            </a:r>
            <a:r>
              <a:rPr lang="en-US" altLang="en-US" sz="2000" b="1"/>
              <a:t>соответствующим</a:t>
            </a:r>
            <a:r>
              <a:rPr lang="en-US" altLang="ru-RU" sz="2000" b="1"/>
              <a:t> </a:t>
            </a:r>
            <a:r>
              <a:rPr lang="en-US" altLang="en-US" sz="2000" b="1"/>
              <a:t>оборудованием</a:t>
            </a:r>
            <a:r>
              <a:rPr lang="en-US" altLang="ru-RU" sz="2000" b="1"/>
              <a:t>, </a:t>
            </a:r>
            <a:r>
              <a:rPr lang="en-US" altLang="en-US" sz="2000" b="1"/>
              <a:t>включая</a:t>
            </a:r>
            <a:r>
              <a:rPr lang="en-US" altLang="ru-RU" sz="2000" b="1"/>
              <a:t> 3D-</a:t>
            </a:r>
            <a:r>
              <a:rPr lang="en-US" altLang="en-US" sz="2000" b="1"/>
              <a:t>принтеры</a:t>
            </a:r>
            <a:r>
              <a:rPr lang="en-US" altLang="ru-RU" sz="2000" b="1"/>
              <a:t>, </a:t>
            </a:r>
            <a:r>
              <a:rPr lang="en-US" altLang="en-US" sz="2000" b="1"/>
              <a:t>специализированны</a:t>
            </a:r>
            <a:r>
              <a:rPr lang="ru-RU" altLang="en-US" sz="2000" b="1"/>
              <a:t>ми</a:t>
            </a:r>
            <a:r>
              <a:rPr lang="en-US" altLang="ru-RU" sz="2000" b="1"/>
              <a:t> </a:t>
            </a:r>
            <a:r>
              <a:rPr lang="en-US" altLang="en-US" sz="2000" b="1"/>
              <a:t>программ</a:t>
            </a:r>
            <a:r>
              <a:rPr lang="ru-RU" altLang="en-US" sz="2000" b="1"/>
              <a:t>ами</a:t>
            </a:r>
            <a:r>
              <a:rPr lang="en-US" altLang="ru-RU" sz="2000" b="1"/>
              <a:t> </a:t>
            </a:r>
            <a:r>
              <a:rPr lang="en-US" altLang="en-US" sz="2000" b="1"/>
              <a:t>для</a:t>
            </a:r>
            <a:r>
              <a:rPr lang="en-US" altLang="ru-RU" sz="2000" b="1"/>
              <a:t> </a:t>
            </a:r>
            <a:r>
              <a:rPr lang="en-US" altLang="en-US" sz="2000" b="1"/>
              <a:t>моделирования</a:t>
            </a:r>
            <a:r>
              <a:rPr lang="en-US" altLang="ru-RU" sz="2000" b="1"/>
              <a:t> </a:t>
            </a:r>
            <a:r>
              <a:rPr lang="en-US" altLang="en-US" sz="2000" b="1"/>
              <a:t>и</a:t>
            </a:r>
            <a:r>
              <a:rPr lang="en-US" altLang="ru-RU" sz="2000" b="1"/>
              <a:t> </a:t>
            </a:r>
            <a:r>
              <a:rPr lang="en-US" altLang="en-US" sz="2000" b="1"/>
              <a:t>проектирования</a:t>
            </a:r>
            <a:r>
              <a:rPr lang="en-US" altLang="ru-RU" sz="2000" b="1"/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036496" cy="2860370"/>
          </a:xfrm>
        </p:spPr>
        <p:txBody>
          <a:bodyPr>
            <a:noAutofit/>
          </a:bodyPr>
          <a:lstStyle/>
          <a:p>
            <a:pPr algn="ctr" fontAlgn="t"/>
            <a:r>
              <a:rPr lang="ru-RU" sz="2400" b="1" dirty="0">
                <a:solidFill>
                  <a:srgbClr val="002060"/>
                </a:solidFill>
              </a:rPr>
              <a:t>Методы промышленного </a:t>
            </a:r>
            <a:r>
              <a:rPr lang="ru-RU" sz="2400" b="1" dirty="0" err="1">
                <a:solidFill>
                  <a:srgbClr val="002060"/>
                </a:solidFill>
              </a:rPr>
              <a:t>прототипирования</a:t>
            </a:r>
            <a:endParaRPr lang="ru-RU" sz="2400" b="1" dirty="0">
              <a:solidFill>
                <a:srgbClr val="002060"/>
              </a:solidFill>
            </a:endParaRPr>
          </a:p>
          <a:p>
            <a:pPr algn="ctr" fontAlgn="t"/>
            <a:r>
              <a:rPr lang="ru-RU" sz="2400" b="1" dirty="0"/>
              <a:t>Промышленно создать трёхмерный объект можно двумя способами: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ru-RU" sz="2400" b="1" dirty="0"/>
              <a:t>с помощью </a:t>
            </a:r>
            <a:r>
              <a:rPr lang="ru-RU" sz="2400" b="1" dirty="0" smtClean="0"/>
              <a:t>3D-принтера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ru-RU" sz="2400" b="1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ru-RU" sz="2400" dirty="0" smtClean="0"/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ru-RU" sz="2400" b="1" dirty="0"/>
              <a:t>с помощью </a:t>
            </a:r>
            <a:r>
              <a:rPr lang="ru-RU" sz="2400" b="1" dirty="0" smtClean="0"/>
              <a:t>фрезерования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ru-RU" sz="2400" b="1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ru-RU" sz="2400" dirty="0" smtClean="0"/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ru-RU" sz="2400" dirty="0"/>
          </a:p>
          <a:p>
            <a:pPr fontAlgn="t"/>
            <a:r>
              <a:rPr lang="ru-RU" sz="2400" dirty="0"/>
              <a:t>Первый вариант – наиболее прост, доступен и востребован, но имеет ограничения по форме изделия. Второй вариант – позволяет получить прототип любой степени сложности из металла, пластика и древесины, но на это потребуется больше времени.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281108"/>
            <a:ext cx="4088579" cy="192180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245171"/>
            <a:ext cx="2520280" cy="19335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829</Words>
  <Application>Microsoft Office PowerPoint</Application>
  <PresentationFormat>Экран (4:3)</PresentationFormat>
  <Paragraphs>78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Adobe Garamond Pro</vt:lpstr>
      <vt:lpstr>Arial</vt:lpstr>
      <vt:lpstr>Calibri</vt:lpstr>
      <vt:lpstr>Wingdings</vt:lpstr>
      <vt:lpstr>Тема Office</vt:lpstr>
      <vt:lpstr>Презентация PowerPoint</vt:lpstr>
      <vt:lpstr>Презентация PowerPoint</vt:lpstr>
      <vt:lpstr>Внимание к таким областям науки как робототехника и компьютерное моделирование на государственном уровне подтверждается указом президента Российской Федерации от 16.12.2015 г. N 623 «Об утверждении приоритетных направлений развития науки, технологий и техники в Российской Федерации и перечня критических технологий Российской Федерации».  Включение в содержание учебного предмета «Технология» направлений робототехника, 3D моделирование, прототипирование, макетирование является крайне актуальным. </vt:lpstr>
      <vt:lpstr>Презентация PowerPoint</vt:lpstr>
      <vt:lpstr>Презентация PowerPoint</vt:lpstr>
      <vt:lpstr>Работа через интерактивную доску позволяет:</vt:lpstr>
      <vt:lpstr>Презентация PowerPoint</vt:lpstr>
      <vt:lpstr>Презентация PowerPoint</vt:lpstr>
      <vt:lpstr>Презентация PowerPoint</vt:lpstr>
      <vt:lpstr>Применение 3D-ручек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60</cp:revision>
  <dcterms:created xsi:type="dcterms:W3CDTF">2019-03-24T12:35:00Z</dcterms:created>
  <dcterms:modified xsi:type="dcterms:W3CDTF">2024-12-19T01:36:23Z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5A0822FB9B8A492EB0471A1E898D109E_12</vt:lpwstr>
  </property>
  <property fmtid="{D5CDD505-2E9C-101B-9397-08002B2CF9AE}" pid="3" name="KSOProductBuildVer">
    <vt:lpwstr>1049-12.2.0.19307</vt:lpwstr>
  </property>
</Properties>
</file>